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47"/>
  </p:notesMasterIdLst>
  <p:handoutMasterIdLst>
    <p:handoutMasterId r:id="rId48"/>
  </p:handoutMasterIdLst>
  <p:sldIdLst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6" r:id="rId19"/>
    <p:sldId id="277" r:id="rId20"/>
    <p:sldId id="270" r:id="rId21"/>
    <p:sldId id="271" r:id="rId22"/>
    <p:sldId id="274" r:id="rId23"/>
    <p:sldId id="302" r:id="rId24"/>
    <p:sldId id="272" r:id="rId25"/>
    <p:sldId id="273" r:id="rId26"/>
    <p:sldId id="303" r:id="rId27"/>
    <p:sldId id="278" r:id="rId28"/>
    <p:sldId id="279" r:id="rId29"/>
    <p:sldId id="280" r:id="rId30"/>
    <p:sldId id="281" r:id="rId31"/>
    <p:sldId id="282" r:id="rId32"/>
    <p:sldId id="285" r:id="rId33"/>
    <p:sldId id="287" r:id="rId34"/>
    <p:sldId id="288" r:id="rId35"/>
    <p:sldId id="290" r:id="rId36"/>
    <p:sldId id="301" r:id="rId37"/>
    <p:sldId id="289" r:id="rId38"/>
    <p:sldId id="291" r:id="rId39"/>
    <p:sldId id="292" r:id="rId40"/>
    <p:sldId id="294" r:id="rId41"/>
    <p:sldId id="295" r:id="rId42"/>
    <p:sldId id="296" r:id="rId43"/>
    <p:sldId id="297" r:id="rId44"/>
    <p:sldId id="299" r:id="rId45"/>
    <p:sldId id="300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derat JIT" pitchFamily="2" charset="0"/>
      <p:regular r:id="rId53"/>
      <p:bold r:id="rId54"/>
    </p:embeddedFont>
    <p:embeddedFont>
      <p:font typeface="ModeratJIT" pitchFamily="2" charset="0"/>
      <p:regular r:id="rId55"/>
      <p:bold r:id="rId56"/>
      <p:italic r:id="rId57"/>
      <p:boldItalic r:id="rId5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28B711-FE41-1743-8E5F-618E07306E02}" v="247" dt="2019-11-17T17:29:49.960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5"/>
    <p:restoredTop sz="72901"/>
  </p:normalViewPr>
  <p:slideViewPr>
    <p:cSldViewPr snapToGrid="0">
      <p:cViewPr>
        <p:scale>
          <a:sx n="83" d="100"/>
          <a:sy n="83" d="100"/>
        </p:scale>
        <p:origin x="400" y="1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Hanc" userId="S::jan.hanc@jit.team::38ec1a13-4c1e-46a7-96fe-2094a9ecde2c" providerId="AD" clId="Web-{E43354B0-5614-BDA4-430E-83DC84E4C344}"/>
    <pc:docChg chg="addSld delSld modSld">
      <pc:chgData name="Jan Hanc" userId="S::jan.hanc@jit.team::38ec1a13-4c1e-46a7-96fe-2094a9ecde2c" providerId="AD" clId="Web-{E43354B0-5614-BDA4-430E-83DC84E4C344}" dt="2019-11-14T07:28:58.175" v="1115" actId="1076"/>
      <pc:docMkLst>
        <pc:docMk/>
      </pc:docMkLst>
      <pc:sldChg chg="modSp new">
        <pc:chgData name="Jan Hanc" userId="S::jan.hanc@jit.team::38ec1a13-4c1e-46a7-96fe-2094a9ecde2c" providerId="AD" clId="Web-{E43354B0-5614-BDA4-430E-83DC84E4C344}" dt="2019-11-13T16:31:54.443" v="69" actId="20577"/>
        <pc:sldMkLst>
          <pc:docMk/>
          <pc:sldMk cId="3841866496" sldId="257"/>
        </pc:sldMkLst>
        <pc:spChg chg="mod">
          <ac:chgData name="Jan Hanc" userId="S::jan.hanc@jit.team::38ec1a13-4c1e-46a7-96fe-2094a9ecde2c" providerId="AD" clId="Web-{E43354B0-5614-BDA4-430E-83DC84E4C344}" dt="2019-11-13T16:31:54.443" v="69" actId="20577"/>
          <ac:spMkLst>
            <pc:docMk/>
            <pc:sldMk cId="3841866496" sldId="257"/>
            <ac:spMk id="2" creationId="{69AF03F6-2EFE-4574-8A13-7BE1EE0E2500}"/>
          </ac:spMkLst>
        </pc:spChg>
        <pc:spChg chg="mod">
          <ac:chgData name="Jan Hanc" userId="S::jan.hanc@jit.team::38ec1a13-4c1e-46a7-96fe-2094a9ecde2c" providerId="AD" clId="Web-{E43354B0-5614-BDA4-430E-83DC84E4C344}" dt="2019-11-13T16:31:24.833" v="62" actId="1076"/>
          <ac:spMkLst>
            <pc:docMk/>
            <pc:sldMk cId="3841866496" sldId="257"/>
            <ac:spMk id="4" creationId="{91D9E013-7687-4DCF-95C0-AA853ACD3284}"/>
          </ac:spMkLst>
        </pc:spChg>
      </pc:sldChg>
      <pc:sldChg chg="modSp new">
        <pc:chgData name="Jan Hanc" userId="S::jan.hanc@jit.team::38ec1a13-4c1e-46a7-96fe-2094a9ecde2c" providerId="AD" clId="Web-{E43354B0-5614-BDA4-430E-83DC84E4C344}" dt="2019-11-13T16:33:44.911" v="112" actId="1076"/>
        <pc:sldMkLst>
          <pc:docMk/>
          <pc:sldMk cId="1222430412" sldId="258"/>
        </pc:sldMkLst>
        <pc:spChg chg="mod">
          <ac:chgData name="Jan Hanc" userId="S::jan.hanc@jit.team::38ec1a13-4c1e-46a7-96fe-2094a9ecde2c" providerId="AD" clId="Web-{E43354B0-5614-BDA4-430E-83DC84E4C344}" dt="2019-11-13T16:33:30.802" v="109" actId="14100"/>
          <ac:spMkLst>
            <pc:docMk/>
            <pc:sldMk cId="1222430412" sldId="258"/>
            <ac:spMk id="2" creationId="{E03E1B9B-92D3-4DD6-846C-C10628158AFF}"/>
          </ac:spMkLst>
        </pc:spChg>
        <pc:spChg chg="mod">
          <ac:chgData name="Jan Hanc" userId="S::jan.hanc@jit.team::38ec1a13-4c1e-46a7-96fe-2094a9ecde2c" providerId="AD" clId="Web-{E43354B0-5614-BDA4-430E-83DC84E4C344}" dt="2019-11-13T16:33:44.911" v="112" actId="1076"/>
          <ac:spMkLst>
            <pc:docMk/>
            <pc:sldMk cId="1222430412" sldId="258"/>
            <ac:spMk id="4" creationId="{2F117AE7-C66E-47BB-8578-D3A611FB2667}"/>
          </ac:spMkLst>
        </pc:spChg>
      </pc:sldChg>
      <pc:sldChg chg="addSp delSp modSp new">
        <pc:chgData name="Jan Hanc" userId="S::jan.hanc@jit.team::38ec1a13-4c1e-46a7-96fe-2094a9ecde2c" providerId="AD" clId="Web-{E43354B0-5614-BDA4-430E-83DC84E4C344}" dt="2019-11-13T16:39:28.349" v="142" actId="20577"/>
        <pc:sldMkLst>
          <pc:docMk/>
          <pc:sldMk cId="2589152644" sldId="259"/>
        </pc:sldMkLst>
        <pc:spChg chg="mod">
          <ac:chgData name="Jan Hanc" userId="S::jan.hanc@jit.team::38ec1a13-4c1e-46a7-96fe-2094a9ecde2c" providerId="AD" clId="Web-{E43354B0-5614-BDA4-430E-83DC84E4C344}" dt="2019-11-13T16:39:28.349" v="142" actId="20577"/>
          <ac:spMkLst>
            <pc:docMk/>
            <pc:sldMk cId="2589152644" sldId="259"/>
            <ac:spMk id="3" creationId="{5E36E4C2-40CE-4196-96B0-2B4D80335D0F}"/>
          </ac:spMkLst>
        </pc:spChg>
        <pc:spChg chg="del mod">
          <ac:chgData name="Jan Hanc" userId="S::jan.hanc@jit.team::38ec1a13-4c1e-46a7-96fe-2094a9ecde2c" providerId="AD" clId="Web-{E43354B0-5614-BDA4-430E-83DC84E4C344}" dt="2019-11-13T16:36:41.536" v="119"/>
          <ac:spMkLst>
            <pc:docMk/>
            <pc:sldMk cId="2589152644" sldId="259"/>
            <ac:spMk id="4" creationId="{730DE80E-5164-4843-B817-A571B6AE5A59}"/>
          </ac:spMkLst>
        </pc:spChg>
        <pc:picChg chg="add mod ord">
          <ac:chgData name="Jan Hanc" userId="S::jan.hanc@jit.team::38ec1a13-4c1e-46a7-96fe-2094a9ecde2c" providerId="AD" clId="Web-{E43354B0-5614-BDA4-430E-83DC84E4C344}" dt="2019-11-13T16:37:01.349" v="123" actId="14100"/>
          <ac:picMkLst>
            <pc:docMk/>
            <pc:sldMk cId="2589152644" sldId="259"/>
            <ac:picMk id="5" creationId="{5337F59F-44F6-4772-8086-4A91CB1E2E9D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3T16:39:33.083" v="143" actId="20577"/>
        <pc:sldMkLst>
          <pc:docMk/>
          <pc:sldMk cId="3030700935" sldId="260"/>
        </pc:sldMkLst>
        <pc:spChg chg="mod">
          <ac:chgData name="Jan Hanc" userId="S::jan.hanc@jit.team::38ec1a13-4c1e-46a7-96fe-2094a9ecde2c" providerId="AD" clId="Web-{E43354B0-5614-BDA4-430E-83DC84E4C344}" dt="2019-11-13T16:39:33.083" v="143" actId="20577"/>
          <ac:spMkLst>
            <pc:docMk/>
            <pc:sldMk cId="3030700935" sldId="260"/>
            <ac:spMk id="3" creationId="{2C1B047A-7D58-461A-8AAF-33CA41DC3F46}"/>
          </ac:spMkLst>
        </pc:spChg>
        <pc:spChg chg="del">
          <ac:chgData name="Jan Hanc" userId="S::jan.hanc@jit.team::38ec1a13-4c1e-46a7-96fe-2094a9ecde2c" providerId="AD" clId="Web-{E43354B0-5614-BDA4-430E-83DC84E4C344}" dt="2019-11-13T16:39:01.661" v="134"/>
          <ac:spMkLst>
            <pc:docMk/>
            <pc:sldMk cId="3030700935" sldId="260"/>
            <ac:spMk id="4" creationId="{44B7E3FA-F3D2-4A09-B179-3BD1202D7B91}"/>
          </ac:spMkLst>
        </pc:spChg>
        <pc:picChg chg="add mod ord">
          <ac:chgData name="Jan Hanc" userId="S::jan.hanc@jit.team::38ec1a13-4c1e-46a7-96fe-2094a9ecde2c" providerId="AD" clId="Web-{E43354B0-5614-BDA4-430E-83DC84E4C344}" dt="2019-11-13T16:39:09.599" v="137" actId="14100"/>
          <ac:picMkLst>
            <pc:docMk/>
            <pc:sldMk cId="3030700935" sldId="260"/>
            <ac:picMk id="5" creationId="{2F8EDE1D-00EE-4318-A4BB-D2C7CE21486A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3T16:40:38.911" v="158" actId="20577"/>
        <pc:sldMkLst>
          <pc:docMk/>
          <pc:sldMk cId="1215371366" sldId="261"/>
        </pc:sldMkLst>
        <pc:spChg chg="mod">
          <ac:chgData name="Jan Hanc" userId="S::jan.hanc@jit.team::38ec1a13-4c1e-46a7-96fe-2094a9ecde2c" providerId="AD" clId="Web-{E43354B0-5614-BDA4-430E-83DC84E4C344}" dt="2019-11-13T16:40:38.911" v="158" actId="20577"/>
          <ac:spMkLst>
            <pc:docMk/>
            <pc:sldMk cId="1215371366" sldId="261"/>
            <ac:spMk id="3" creationId="{5587A7C4-F434-4CA5-8236-6C07F941C95F}"/>
          </ac:spMkLst>
        </pc:spChg>
        <pc:spChg chg="del">
          <ac:chgData name="Jan Hanc" userId="S::jan.hanc@jit.team::38ec1a13-4c1e-46a7-96fe-2094a9ecde2c" providerId="AD" clId="Web-{E43354B0-5614-BDA4-430E-83DC84E4C344}" dt="2019-11-13T16:40:12.614" v="149"/>
          <ac:spMkLst>
            <pc:docMk/>
            <pc:sldMk cId="1215371366" sldId="261"/>
            <ac:spMk id="4" creationId="{01646E55-DB0E-4997-AAC0-0B487C60286C}"/>
          </ac:spMkLst>
        </pc:spChg>
        <pc:picChg chg="add mod ord">
          <ac:chgData name="Jan Hanc" userId="S::jan.hanc@jit.team::38ec1a13-4c1e-46a7-96fe-2094a9ecde2c" providerId="AD" clId="Web-{E43354B0-5614-BDA4-430E-83DC84E4C344}" dt="2019-11-13T16:40:21.943" v="151" actId="14100"/>
          <ac:picMkLst>
            <pc:docMk/>
            <pc:sldMk cId="1215371366" sldId="261"/>
            <ac:picMk id="5" creationId="{518B3270-2E2C-47E4-8C12-873CBEBCE483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3T16:41:51.114" v="170" actId="20577"/>
        <pc:sldMkLst>
          <pc:docMk/>
          <pc:sldMk cId="483636676" sldId="262"/>
        </pc:sldMkLst>
        <pc:spChg chg="mod">
          <ac:chgData name="Jan Hanc" userId="S::jan.hanc@jit.team::38ec1a13-4c1e-46a7-96fe-2094a9ecde2c" providerId="AD" clId="Web-{E43354B0-5614-BDA4-430E-83DC84E4C344}" dt="2019-11-13T16:41:51.114" v="170" actId="20577"/>
          <ac:spMkLst>
            <pc:docMk/>
            <pc:sldMk cId="483636676" sldId="262"/>
            <ac:spMk id="3" creationId="{5587A7C4-F434-4CA5-8236-6C07F941C95F}"/>
          </ac:spMkLst>
        </pc:spChg>
        <pc:spChg chg="add del mod">
          <ac:chgData name="Jan Hanc" userId="S::jan.hanc@jit.team::38ec1a13-4c1e-46a7-96fe-2094a9ecde2c" providerId="AD" clId="Web-{E43354B0-5614-BDA4-430E-83DC84E4C344}" dt="2019-11-13T16:41:11.864" v="163"/>
          <ac:spMkLst>
            <pc:docMk/>
            <pc:sldMk cId="483636676" sldId="262"/>
            <ac:spMk id="6" creationId="{25732C85-A5A2-4682-AAA5-3600E9796110}"/>
          </ac:spMkLst>
        </pc:spChg>
        <pc:picChg chg="del">
          <ac:chgData name="Jan Hanc" userId="S::jan.hanc@jit.team::38ec1a13-4c1e-46a7-96fe-2094a9ecde2c" providerId="AD" clId="Web-{E43354B0-5614-BDA4-430E-83DC84E4C344}" dt="2019-11-13T16:40:59.989" v="160"/>
          <ac:picMkLst>
            <pc:docMk/>
            <pc:sldMk cId="483636676" sldId="262"/>
            <ac:picMk id="5" creationId="{518B3270-2E2C-47E4-8C12-873CBEBCE483}"/>
          </ac:picMkLst>
        </pc:picChg>
        <pc:picChg chg="add del mod ord">
          <ac:chgData name="Jan Hanc" userId="S::jan.hanc@jit.team::38ec1a13-4c1e-46a7-96fe-2094a9ecde2c" providerId="AD" clId="Web-{E43354B0-5614-BDA4-430E-83DC84E4C344}" dt="2019-11-13T16:41:05.364" v="162"/>
          <ac:picMkLst>
            <pc:docMk/>
            <pc:sldMk cId="483636676" sldId="262"/>
            <ac:picMk id="7" creationId="{8FE3C493-F999-4DB4-8535-AC342567B81D}"/>
          </ac:picMkLst>
        </pc:picChg>
        <pc:picChg chg="add mod ord">
          <ac:chgData name="Jan Hanc" userId="S::jan.hanc@jit.team::38ec1a13-4c1e-46a7-96fe-2094a9ecde2c" providerId="AD" clId="Web-{E43354B0-5614-BDA4-430E-83DC84E4C344}" dt="2019-11-13T16:41:32.521" v="166" actId="14100"/>
          <ac:picMkLst>
            <pc:docMk/>
            <pc:sldMk cId="483636676" sldId="262"/>
            <ac:picMk id="9" creationId="{66FE7833-FA2D-44E5-9C49-A7A20D23B0E3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3T16:43:16.989" v="195" actId="1076"/>
        <pc:sldMkLst>
          <pc:docMk/>
          <pc:sldMk cId="2857794508" sldId="263"/>
        </pc:sldMkLst>
        <pc:spChg chg="mod">
          <ac:chgData name="Jan Hanc" userId="S::jan.hanc@jit.team::38ec1a13-4c1e-46a7-96fe-2094a9ecde2c" providerId="AD" clId="Web-{E43354B0-5614-BDA4-430E-83DC84E4C344}" dt="2019-11-13T16:42:32.989" v="182" actId="20577"/>
          <ac:spMkLst>
            <pc:docMk/>
            <pc:sldMk cId="2857794508" sldId="263"/>
            <ac:spMk id="3" creationId="{F79878D7-A129-437C-A7D4-BFD0B524E66C}"/>
          </ac:spMkLst>
        </pc:spChg>
        <pc:spChg chg="del">
          <ac:chgData name="Jan Hanc" userId="S::jan.hanc@jit.team::38ec1a13-4c1e-46a7-96fe-2094a9ecde2c" providerId="AD" clId="Web-{E43354B0-5614-BDA4-430E-83DC84E4C344}" dt="2019-11-13T16:42:40.708" v="183"/>
          <ac:spMkLst>
            <pc:docMk/>
            <pc:sldMk cId="2857794508" sldId="263"/>
            <ac:spMk id="4" creationId="{7C36B2ED-75BA-4AF4-8B7B-20BEDFC3BFBF}"/>
          </ac:spMkLst>
        </pc:spChg>
        <pc:picChg chg="add mod ord">
          <ac:chgData name="Jan Hanc" userId="S::jan.hanc@jit.team::38ec1a13-4c1e-46a7-96fe-2094a9ecde2c" providerId="AD" clId="Web-{E43354B0-5614-BDA4-430E-83DC84E4C344}" dt="2019-11-13T16:43:16.989" v="195" actId="1076"/>
          <ac:picMkLst>
            <pc:docMk/>
            <pc:sldMk cId="2857794508" sldId="263"/>
            <ac:picMk id="5" creationId="{3B71CA31-A950-4C09-A9B3-221EC79BBEEE}"/>
          </ac:picMkLst>
        </pc:picChg>
        <pc:picChg chg="add mod ord">
          <ac:chgData name="Jan Hanc" userId="S::jan.hanc@jit.team::38ec1a13-4c1e-46a7-96fe-2094a9ecde2c" providerId="AD" clId="Web-{E43354B0-5614-BDA4-430E-83DC84E4C344}" dt="2019-11-13T16:43:06.442" v="194"/>
          <ac:picMkLst>
            <pc:docMk/>
            <pc:sldMk cId="2857794508" sldId="263"/>
            <ac:picMk id="7" creationId="{1BBC4A25-248D-4014-B7C9-4E7C7EECDCE1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4T05:07:10.185" v="225" actId="20577"/>
        <pc:sldMkLst>
          <pc:docMk/>
          <pc:sldMk cId="531547625" sldId="264"/>
        </pc:sldMkLst>
        <pc:spChg chg="mod">
          <ac:chgData name="Jan Hanc" userId="S::jan.hanc@jit.team::38ec1a13-4c1e-46a7-96fe-2094a9ecde2c" providerId="AD" clId="Web-{E43354B0-5614-BDA4-430E-83DC84E4C344}" dt="2019-11-14T05:07:10.185" v="225" actId="20577"/>
          <ac:spMkLst>
            <pc:docMk/>
            <pc:sldMk cId="531547625" sldId="264"/>
            <ac:spMk id="3" creationId="{F79878D7-A129-437C-A7D4-BFD0B524E66C}"/>
          </ac:spMkLst>
        </pc:spChg>
        <pc:spChg chg="add del mod">
          <ac:chgData name="Jan Hanc" userId="S::jan.hanc@jit.team::38ec1a13-4c1e-46a7-96fe-2094a9ecde2c" providerId="AD" clId="Web-{E43354B0-5614-BDA4-430E-83DC84E4C344}" dt="2019-11-14T05:06:33.029" v="212"/>
          <ac:spMkLst>
            <pc:docMk/>
            <pc:sldMk cId="531547625" sldId="264"/>
            <ac:spMk id="6" creationId="{72B47B96-BF8F-4000-9517-A5C519E142E4}"/>
          </ac:spMkLst>
        </pc:spChg>
        <pc:picChg chg="del">
          <ac:chgData name="Jan Hanc" userId="S::jan.hanc@jit.team::38ec1a13-4c1e-46a7-96fe-2094a9ecde2c" providerId="AD" clId="Web-{E43354B0-5614-BDA4-430E-83DC84E4C344}" dt="2019-11-14T05:05:57.248" v="197"/>
          <ac:picMkLst>
            <pc:docMk/>
            <pc:sldMk cId="531547625" sldId="264"/>
            <ac:picMk id="5" creationId="{3B71CA31-A950-4C09-A9B3-221EC79BBEEE}"/>
          </ac:picMkLst>
        </pc:picChg>
        <pc:picChg chg="del">
          <ac:chgData name="Jan Hanc" userId="S::jan.hanc@jit.team::38ec1a13-4c1e-46a7-96fe-2094a9ecde2c" providerId="AD" clId="Web-{E43354B0-5614-BDA4-430E-83DC84E4C344}" dt="2019-11-14T05:05:58.764" v="198"/>
          <ac:picMkLst>
            <pc:docMk/>
            <pc:sldMk cId="531547625" sldId="264"/>
            <ac:picMk id="7" creationId="{1BBC4A25-248D-4014-B7C9-4E7C7EECDCE1}"/>
          </ac:picMkLst>
        </pc:picChg>
        <pc:picChg chg="add del mod ord">
          <ac:chgData name="Jan Hanc" userId="S::jan.hanc@jit.team::38ec1a13-4c1e-46a7-96fe-2094a9ecde2c" providerId="AD" clId="Web-{E43354B0-5614-BDA4-430E-83DC84E4C344}" dt="2019-11-14T05:06:26.873" v="211"/>
          <ac:picMkLst>
            <pc:docMk/>
            <pc:sldMk cId="531547625" sldId="264"/>
            <ac:picMk id="8" creationId="{EB00E1E2-6C79-4084-86F5-6FA307195B59}"/>
          </ac:picMkLst>
        </pc:picChg>
        <pc:picChg chg="add del mod">
          <ac:chgData name="Jan Hanc" userId="S::jan.hanc@jit.team::38ec1a13-4c1e-46a7-96fe-2094a9ecde2c" providerId="AD" clId="Web-{E43354B0-5614-BDA4-430E-83DC84E4C344}" dt="2019-11-14T05:06:26.873" v="210"/>
          <ac:picMkLst>
            <pc:docMk/>
            <pc:sldMk cId="531547625" sldId="264"/>
            <ac:picMk id="10" creationId="{FC355735-9A60-40A6-A02E-F3067D36F06C}"/>
          </ac:picMkLst>
        </pc:picChg>
        <pc:picChg chg="add mod ord">
          <ac:chgData name="Jan Hanc" userId="S::jan.hanc@jit.team::38ec1a13-4c1e-46a7-96fe-2094a9ecde2c" providerId="AD" clId="Web-{E43354B0-5614-BDA4-430E-83DC84E4C344}" dt="2019-11-14T05:06:37.951" v="214" actId="1076"/>
          <ac:picMkLst>
            <pc:docMk/>
            <pc:sldMk cId="531547625" sldId="264"/>
            <ac:picMk id="12" creationId="{668DA547-EBEC-43EE-A863-C16D5F854B9F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4T05:08:59.966" v="242" actId="1076"/>
        <pc:sldMkLst>
          <pc:docMk/>
          <pc:sldMk cId="2278958470" sldId="265"/>
        </pc:sldMkLst>
        <pc:spChg chg="mod">
          <ac:chgData name="Jan Hanc" userId="S::jan.hanc@jit.team::38ec1a13-4c1e-46a7-96fe-2094a9ecde2c" providerId="AD" clId="Web-{E43354B0-5614-BDA4-430E-83DC84E4C344}" dt="2019-11-14T05:07:03.732" v="223" actId="20577"/>
          <ac:spMkLst>
            <pc:docMk/>
            <pc:sldMk cId="2278958470" sldId="265"/>
            <ac:spMk id="3" creationId="{F79878D7-A129-437C-A7D4-BFD0B524E66C}"/>
          </ac:spMkLst>
        </pc:spChg>
        <pc:spChg chg="add del mod">
          <ac:chgData name="Jan Hanc" userId="S::jan.hanc@jit.team::38ec1a13-4c1e-46a7-96fe-2094a9ecde2c" providerId="AD" clId="Web-{E43354B0-5614-BDA4-430E-83DC84E4C344}" dt="2019-11-14T05:07:52.591" v="227"/>
          <ac:spMkLst>
            <pc:docMk/>
            <pc:sldMk cId="2278958470" sldId="265"/>
            <ac:spMk id="5" creationId="{3334308C-459D-44F3-B6E1-23B7A0BA6AB0}"/>
          </ac:spMkLst>
        </pc:spChg>
        <pc:picChg chg="add mod ord">
          <ac:chgData name="Jan Hanc" userId="S::jan.hanc@jit.team::38ec1a13-4c1e-46a7-96fe-2094a9ecde2c" providerId="AD" clId="Web-{E43354B0-5614-BDA4-430E-83DC84E4C344}" dt="2019-11-14T05:08:59.966" v="242" actId="1076"/>
          <ac:picMkLst>
            <pc:docMk/>
            <pc:sldMk cId="2278958470" sldId="265"/>
            <ac:picMk id="6" creationId="{0828195A-C4D4-4FA6-9EAC-2FDDAA5C1960}"/>
          </ac:picMkLst>
        </pc:picChg>
        <pc:picChg chg="add mod ord">
          <ac:chgData name="Jan Hanc" userId="S::jan.hanc@jit.team::38ec1a13-4c1e-46a7-96fe-2094a9ecde2c" providerId="AD" clId="Web-{E43354B0-5614-BDA4-430E-83DC84E4C344}" dt="2019-11-14T05:08:56.310" v="241" actId="1076"/>
          <ac:picMkLst>
            <pc:docMk/>
            <pc:sldMk cId="2278958470" sldId="265"/>
            <ac:picMk id="8" creationId="{B172F5BA-2CA6-460E-9199-BE0F783DEC52}"/>
          </ac:picMkLst>
        </pc:picChg>
        <pc:picChg chg="del">
          <ac:chgData name="Jan Hanc" userId="S::jan.hanc@jit.team::38ec1a13-4c1e-46a7-96fe-2094a9ecde2c" providerId="AD" clId="Web-{E43354B0-5614-BDA4-430E-83DC84E4C344}" dt="2019-11-14T05:07:20.857" v="226"/>
          <ac:picMkLst>
            <pc:docMk/>
            <pc:sldMk cId="2278958470" sldId="265"/>
            <ac:picMk id="12" creationId="{668DA547-EBEC-43EE-A863-C16D5F854B9F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4T05:12:05.199" v="262" actId="14100"/>
        <pc:sldMkLst>
          <pc:docMk/>
          <pc:sldMk cId="3914091495" sldId="266"/>
        </pc:sldMkLst>
        <pc:spChg chg="mod">
          <ac:chgData name="Jan Hanc" userId="S::jan.hanc@jit.team::38ec1a13-4c1e-46a7-96fe-2094a9ecde2c" providerId="AD" clId="Web-{E43354B0-5614-BDA4-430E-83DC84E4C344}" dt="2019-11-14T05:09:39.388" v="245" actId="20577"/>
          <ac:spMkLst>
            <pc:docMk/>
            <pc:sldMk cId="3914091495" sldId="266"/>
            <ac:spMk id="3" creationId="{F79878D7-A129-437C-A7D4-BFD0B524E66C}"/>
          </ac:spMkLst>
        </pc:spChg>
        <pc:spChg chg="add del mod">
          <ac:chgData name="Jan Hanc" userId="S::jan.hanc@jit.team::38ec1a13-4c1e-46a7-96fe-2094a9ecde2c" providerId="AD" clId="Web-{E43354B0-5614-BDA4-430E-83DC84E4C344}" dt="2019-11-14T05:11:10.340" v="248"/>
          <ac:spMkLst>
            <pc:docMk/>
            <pc:sldMk cId="3914091495" sldId="266"/>
            <ac:spMk id="5" creationId="{B43A46A1-3343-4CFC-9BD9-2C9EF094122D}"/>
          </ac:spMkLst>
        </pc:spChg>
        <pc:picChg chg="del">
          <ac:chgData name="Jan Hanc" userId="S::jan.hanc@jit.team::38ec1a13-4c1e-46a7-96fe-2094a9ecde2c" providerId="AD" clId="Web-{E43354B0-5614-BDA4-430E-83DC84E4C344}" dt="2019-11-14T05:10:58.137" v="247"/>
          <ac:picMkLst>
            <pc:docMk/>
            <pc:sldMk cId="3914091495" sldId="266"/>
            <ac:picMk id="6" creationId="{0828195A-C4D4-4FA6-9EAC-2FDDAA5C1960}"/>
          </ac:picMkLst>
        </pc:picChg>
        <pc:picChg chg="add mod ord">
          <ac:chgData name="Jan Hanc" userId="S::jan.hanc@jit.team::38ec1a13-4c1e-46a7-96fe-2094a9ecde2c" providerId="AD" clId="Web-{E43354B0-5614-BDA4-430E-83DC84E4C344}" dt="2019-11-14T05:11:56.481" v="260" actId="1076"/>
          <ac:picMkLst>
            <pc:docMk/>
            <pc:sldMk cId="3914091495" sldId="266"/>
            <ac:picMk id="7" creationId="{B07B0B25-9F05-4F1B-B9E0-BA2109D68496}"/>
          </ac:picMkLst>
        </pc:picChg>
        <pc:picChg chg="del">
          <ac:chgData name="Jan Hanc" userId="S::jan.hanc@jit.team::38ec1a13-4c1e-46a7-96fe-2094a9ecde2c" providerId="AD" clId="Web-{E43354B0-5614-BDA4-430E-83DC84E4C344}" dt="2019-11-14T05:10:56.325" v="246"/>
          <ac:picMkLst>
            <pc:docMk/>
            <pc:sldMk cId="3914091495" sldId="266"/>
            <ac:picMk id="8" creationId="{B172F5BA-2CA6-460E-9199-BE0F783DEC52}"/>
          </ac:picMkLst>
        </pc:picChg>
        <pc:picChg chg="add mod">
          <ac:chgData name="Jan Hanc" userId="S::jan.hanc@jit.team::38ec1a13-4c1e-46a7-96fe-2094a9ecde2c" providerId="AD" clId="Web-{E43354B0-5614-BDA4-430E-83DC84E4C344}" dt="2019-11-14T05:12:05.199" v="262" actId="14100"/>
          <ac:picMkLst>
            <pc:docMk/>
            <pc:sldMk cId="3914091495" sldId="266"/>
            <ac:picMk id="10" creationId="{CDBCADBD-F8AB-44C8-B7F9-79AF7C9D0F2C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4T06:02:25.982" v="464" actId="20577"/>
        <pc:sldMkLst>
          <pc:docMk/>
          <pc:sldMk cId="4041685072" sldId="267"/>
        </pc:sldMkLst>
        <pc:spChg chg="mod">
          <ac:chgData name="Jan Hanc" userId="S::jan.hanc@jit.team::38ec1a13-4c1e-46a7-96fe-2094a9ecde2c" providerId="AD" clId="Web-{E43354B0-5614-BDA4-430E-83DC84E4C344}" dt="2019-11-14T06:02:25.982" v="464" actId="20577"/>
          <ac:spMkLst>
            <pc:docMk/>
            <pc:sldMk cId="4041685072" sldId="267"/>
            <ac:spMk id="3" creationId="{6E46AA93-5D6D-4120-962E-2533BEEE8BF2}"/>
          </ac:spMkLst>
        </pc:spChg>
        <pc:spChg chg="del">
          <ac:chgData name="Jan Hanc" userId="S::jan.hanc@jit.team::38ec1a13-4c1e-46a7-96fe-2094a9ecde2c" providerId="AD" clId="Web-{E43354B0-5614-BDA4-430E-83DC84E4C344}" dt="2019-11-14T05:17:23.219" v="305"/>
          <ac:spMkLst>
            <pc:docMk/>
            <pc:sldMk cId="4041685072" sldId="267"/>
            <ac:spMk id="4" creationId="{6FF175C7-7E74-43BB-9DAB-5FF23DE8B609}"/>
          </ac:spMkLst>
        </pc:spChg>
        <pc:spChg chg="del">
          <ac:chgData name="Jan Hanc" userId="S::jan.hanc@jit.team::38ec1a13-4c1e-46a7-96fe-2094a9ecde2c" providerId="AD" clId="Web-{E43354B0-5614-BDA4-430E-83DC84E4C344}" dt="2019-11-14T05:21:52.061" v="342"/>
          <ac:spMkLst>
            <pc:docMk/>
            <pc:sldMk cId="4041685072" sldId="267"/>
            <ac:spMk id="5" creationId="{CBD76B9C-63BF-4373-9418-F9F114430E17}"/>
          </ac:spMkLst>
        </pc:spChg>
        <pc:spChg chg="add del mod">
          <ac:chgData name="Jan Hanc" userId="S::jan.hanc@jit.team::38ec1a13-4c1e-46a7-96fe-2094a9ecde2c" providerId="AD" clId="Web-{E43354B0-5614-BDA4-430E-83DC84E4C344}" dt="2019-11-14T05:16:23.907" v="304"/>
          <ac:spMkLst>
            <pc:docMk/>
            <pc:sldMk cId="4041685072" sldId="267"/>
            <ac:spMk id="6" creationId="{611134B9-0A17-4994-9F36-C8AED0E782F7}"/>
          </ac:spMkLst>
        </pc:spChg>
        <pc:spChg chg="add del mod">
          <ac:chgData name="Jan Hanc" userId="S::jan.hanc@jit.team::38ec1a13-4c1e-46a7-96fe-2094a9ecde2c" providerId="AD" clId="Web-{E43354B0-5614-BDA4-430E-83DC84E4C344}" dt="2019-11-14T05:18:00.812" v="308"/>
          <ac:spMkLst>
            <pc:docMk/>
            <pc:sldMk cId="4041685072" sldId="267"/>
            <ac:spMk id="10" creationId="{E22474D5-1EDE-4BFF-BCE4-F9F98C5E24BA}"/>
          </ac:spMkLst>
        </pc:spChg>
        <pc:spChg chg="add del mod">
          <ac:chgData name="Jan Hanc" userId="S::jan.hanc@jit.team::38ec1a13-4c1e-46a7-96fe-2094a9ecde2c" providerId="AD" clId="Web-{E43354B0-5614-BDA4-430E-83DC84E4C344}" dt="2019-11-14T05:23:00.389" v="349"/>
          <ac:spMkLst>
            <pc:docMk/>
            <pc:sldMk cId="4041685072" sldId="267"/>
            <ac:spMk id="16" creationId="{05D44887-5DA2-40D8-8D25-0380797FFBB8}"/>
          </ac:spMkLst>
        </pc:spChg>
        <pc:picChg chg="add del mod ord">
          <ac:chgData name="Jan Hanc" userId="S::jan.hanc@jit.team::38ec1a13-4c1e-46a7-96fe-2094a9ecde2c" providerId="AD" clId="Web-{E43354B0-5614-BDA4-430E-83DC84E4C344}" dt="2019-11-14T05:17:29.281" v="307"/>
          <ac:picMkLst>
            <pc:docMk/>
            <pc:sldMk cId="4041685072" sldId="267"/>
            <ac:picMk id="7" creationId="{36D769FD-3491-496F-AD56-2DEFF45290D5}"/>
          </ac:picMkLst>
        </pc:picChg>
        <pc:picChg chg="add mod ord">
          <ac:chgData name="Jan Hanc" userId="S::jan.hanc@jit.team::38ec1a13-4c1e-46a7-96fe-2094a9ecde2c" providerId="AD" clId="Web-{E43354B0-5614-BDA4-430E-83DC84E4C344}" dt="2019-11-14T05:35:09.723" v="406" actId="1076"/>
          <ac:picMkLst>
            <pc:docMk/>
            <pc:sldMk cId="4041685072" sldId="267"/>
            <ac:picMk id="11" creationId="{49E6D938-3B03-4840-88F3-69BD54D8E2D6}"/>
          </ac:picMkLst>
        </pc:picChg>
        <pc:picChg chg="add del mod ord">
          <ac:chgData name="Jan Hanc" userId="S::jan.hanc@jit.team::38ec1a13-4c1e-46a7-96fe-2094a9ecde2c" providerId="AD" clId="Web-{E43354B0-5614-BDA4-430E-83DC84E4C344}" dt="2019-11-14T05:22:11.686" v="348"/>
          <ac:picMkLst>
            <pc:docMk/>
            <pc:sldMk cId="4041685072" sldId="267"/>
            <ac:picMk id="13" creationId="{ECF73E23-0A56-4667-9BEF-F694409C089C}"/>
          </ac:picMkLst>
        </pc:picChg>
        <pc:picChg chg="add mod ord">
          <ac:chgData name="Jan Hanc" userId="S::jan.hanc@jit.team::38ec1a13-4c1e-46a7-96fe-2094a9ecde2c" providerId="AD" clId="Web-{E43354B0-5614-BDA4-430E-83DC84E4C344}" dt="2019-11-14T05:35:16.629" v="407" actId="1076"/>
          <ac:picMkLst>
            <pc:docMk/>
            <pc:sldMk cId="4041685072" sldId="267"/>
            <ac:picMk id="17" creationId="{CAA7A107-7CBE-4D2A-85D1-D8AE691506B9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4T07:03:24.448" v="678" actId="20577"/>
        <pc:sldMkLst>
          <pc:docMk/>
          <pc:sldMk cId="3757258060" sldId="268"/>
        </pc:sldMkLst>
        <pc:spChg chg="mod">
          <ac:chgData name="Jan Hanc" userId="S::jan.hanc@jit.team::38ec1a13-4c1e-46a7-96fe-2094a9ecde2c" providerId="AD" clId="Web-{E43354B0-5614-BDA4-430E-83DC84E4C344}" dt="2019-11-14T07:03:24.448" v="678" actId="20577"/>
          <ac:spMkLst>
            <pc:docMk/>
            <pc:sldMk cId="3757258060" sldId="268"/>
            <ac:spMk id="3" creationId="{6E46AA93-5D6D-4120-962E-2533BEEE8BF2}"/>
          </ac:spMkLst>
        </pc:spChg>
        <pc:spChg chg="add del mod">
          <ac:chgData name="Jan Hanc" userId="S::jan.hanc@jit.team::38ec1a13-4c1e-46a7-96fe-2094a9ecde2c" providerId="AD" clId="Web-{E43354B0-5614-BDA4-430E-83DC84E4C344}" dt="2019-11-14T05:29:17.278" v="380"/>
          <ac:spMkLst>
            <pc:docMk/>
            <pc:sldMk cId="3757258060" sldId="268"/>
            <ac:spMk id="5" creationId="{AB858617-8564-47D7-9723-FCCBB93175AB}"/>
          </ac:spMkLst>
        </pc:spChg>
        <pc:spChg chg="add del mod">
          <ac:chgData name="Jan Hanc" userId="S::jan.hanc@jit.team::38ec1a13-4c1e-46a7-96fe-2094a9ecde2c" providerId="AD" clId="Web-{E43354B0-5614-BDA4-430E-83DC84E4C344}" dt="2019-11-14T05:29:17.247" v="379"/>
          <ac:spMkLst>
            <pc:docMk/>
            <pc:sldMk cId="3757258060" sldId="268"/>
            <ac:spMk id="7" creationId="{E370FFCA-B914-4A57-88D1-3E1F710F1776}"/>
          </ac:spMkLst>
        </pc:spChg>
        <pc:spChg chg="add del mod">
          <ac:chgData name="Jan Hanc" userId="S::jan.hanc@jit.team::38ec1a13-4c1e-46a7-96fe-2094a9ecde2c" providerId="AD" clId="Web-{E43354B0-5614-BDA4-430E-83DC84E4C344}" dt="2019-11-14T05:30:53.872" v="390"/>
          <ac:spMkLst>
            <pc:docMk/>
            <pc:sldMk cId="3757258060" sldId="268"/>
            <ac:spMk id="14" creationId="{6D989FFE-4B79-4A51-A70D-46015386EEA2}"/>
          </ac:spMkLst>
        </pc:spChg>
        <pc:spChg chg="add del mod">
          <ac:chgData name="Jan Hanc" userId="S::jan.hanc@jit.team::38ec1a13-4c1e-46a7-96fe-2094a9ecde2c" providerId="AD" clId="Web-{E43354B0-5614-BDA4-430E-83DC84E4C344}" dt="2019-11-14T05:33:04.668" v="394"/>
          <ac:spMkLst>
            <pc:docMk/>
            <pc:sldMk cId="3757258060" sldId="268"/>
            <ac:spMk id="16" creationId="{55818DC1-0EF6-4225-A2CF-182BE022BAE6}"/>
          </ac:spMkLst>
        </pc:spChg>
        <pc:picChg chg="add del mod ord">
          <ac:chgData name="Jan Hanc" userId="S::jan.hanc@jit.team::38ec1a13-4c1e-46a7-96fe-2094a9ecde2c" providerId="AD" clId="Web-{E43354B0-5614-BDA4-430E-83DC84E4C344}" dt="2019-11-14T05:29:51.871" v="387"/>
          <ac:picMkLst>
            <pc:docMk/>
            <pc:sldMk cId="3757258060" sldId="268"/>
            <ac:picMk id="8" creationId="{6001DE38-817C-4A4F-B352-24689FD823BC}"/>
          </ac:picMkLst>
        </pc:picChg>
        <pc:picChg chg="add del mod ord">
          <ac:chgData name="Jan Hanc" userId="S::jan.hanc@jit.team::38ec1a13-4c1e-46a7-96fe-2094a9ecde2c" providerId="AD" clId="Web-{E43354B0-5614-BDA4-430E-83DC84E4C344}" dt="2019-11-14T05:29:55.887" v="389"/>
          <ac:picMkLst>
            <pc:docMk/>
            <pc:sldMk cId="3757258060" sldId="268"/>
            <ac:picMk id="10" creationId="{8F1F2C3D-4524-4F19-8FE3-B1F3B7AEC1C1}"/>
          </ac:picMkLst>
        </pc:picChg>
        <pc:picChg chg="del">
          <ac:chgData name="Jan Hanc" userId="S::jan.hanc@jit.team::38ec1a13-4c1e-46a7-96fe-2094a9ecde2c" providerId="AD" clId="Web-{E43354B0-5614-BDA4-430E-83DC84E4C344}" dt="2019-11-14T05:29:15.950" v="378"/>
          <ac:picMkLst>
            <pc:docMk/>
            <pc:sldMk cId="3757258060" sldId="268"/>
            <ac:picMk id="11" creationId="{49E6D938-3B03-4840-88F3-69BD54D8E2D6}"/>
          </ac:picMkLst>
        </pc:picChg>
        <pc:picChg chg="del">
          <ac:chgData name="Jan Hanc" userId="S::jan.hanc@jit.team::38ec1a13-4c1e-46a7-96fe-2094a9ecde2c" providerId="AD" clId="Web-{E43354B0-5614-BDA4-430E-83DC84E4C344}" dt="2019-11-14T05:29:15.856" v="377"/>
          <ac:picMkLst>
            <pc:docMk/>
            <pc:sldMk cId="3757258060" sldId="268"/>
            <ac:picMk id="17" creationId="{CAA7A107-7CBE-4D2A-85D1-D8AE691506B9}"/>
          </ac:picMkLst>
        </pc:picChg>
        <pc:picChg chg="add mod ord">
          <ac:chgData name="Jan Hanc" userId="S::jan.hanc@jit.team::38ec1a13-4c1e-46a7-96fe-2094a9ecde2c" providerId="AD" clId="Web-{E43354B0-5614-BDA4-430E-83DC84E4C344}" dt="2019-11-14T05:34:46.392" v="400"/>
          <ac:picMkLst>
            <pc:docMk/>
            <pc:sldMk cId="3757258060" sldId="268"/>
            <ac:picMk id="18" creationId="{0EB28708-C6D0-455D-98C3-9C850EBCB5AD}"/>
          </ac:picMkLst>
        </pc:picChg>
        <pc:picChg chg="add mod ord">
          <ac:chgData name="Jan Hanc" userId="S::jan.hanc@jit.team::38ec1a13-4c1e-46a7-96fe-2094a9ecde2c" providerId="AD" clId="Web-{E43354B0-5614-BDA4-430E-83DC84E4C344}" dt="2019-11-14T05:34:48.486" v="401"/>
          <ac:picMkLst>
            <pc:docMk/>
            <pc:sldMk cId="3757258060" sldId="268"/>
            <ac:picMk id="20" creationId="{DD729105-494A-476D-8FC2-2C9DC78601C4}"/>
          </ac:picMkLst>
        </pc:picChg>
      </pc:sldChg>
      <pc:sldChg chg="addSp delSp modSp add replId">
        <pc:chgData name="Jan Hanc" userId="S::jan.hanc@jit.team::38ec1a13-4c1e-46a7-96fe-2094a9ecde2c" providerId="AD" clId="Web-{E43354B0-5614-BDA4-430E-83DC84E4C344}" dt="2019-11-14T07:03:21.214" v="677" actId="20577"/>
        <pc:sldMkLst>
          <pc:docMk/>
          <pc:sldMk cId="1529639249" sldId="269"/>
        </pc:sldMkLst>
        <pc:spChg chg="mod">
          <ac:chgData name="Jan Hanc" userId="S::jan.hanc@jit.team::38ec1a13-4c1e-46a7-96fe-2094a9ecde2c" providerId="AD" clId="Web-{E43354B0-5614-BDA4-430E-83DC84E4C344}" dt="2019-11-14T07:03:21.214" v="677" actId="20577"/>
          <ac:spMkLst>
            <pc:docMk/>
            <pc:sldMk cId="1529639249" sldId="269"/>
            <ac:spMk id="3" creationId="{6E46AA93-5D6D-4120-962E-2533BEEE8BF2}"/>
          </ac:spMkLst>
        </pc:spChg>
        <pc:spChg chg="add del mod">
          <ac:chgData name="Jan Hanc" userId="S::jan.hanc@jit.team::38ec1a13-4c1e-46a7-96fe-2094a9ecde2c" providerId="AD" clId="Web-{E43354B0-5614-BDA4-430E-83DC84E4C344}" dt="2019-11-14T05:44:09.033" v="441"/>
          <ac:spMkLst>
            <pc:docMk/>
            <pc:sldMk cId="1529639249" sldId="269"/>
            <ac:spMk id="5" creationId="{B54030B7-E602-43E7-808C-A51DE4CF694F}"/>
          </ac:spMkLst>
        </pc:spChg>
        <pc:spChg chg="add del mod">
          <ac:chgData name="Jan Hanc" userId="S::jan.hanc@jit.team::38ec1a13-4c1e-46a7-96fe-2094a9ecde2c" providerId="AD" clId="Web-{E43354B0-5614-BDA4-430E-83DC84E4C344}" dt="2019-11-14T05:39:40.675" v="427"/>
          <ac:spMkLst>
            <pc:docMk/>
            <pc:sldMk cId="1529639249" sldId="269"/>
            <ac:spMk id="7" creationId="{0FB792A2-EB53-4CDB-B170-5DF93B7FE514}"/>
          </ac:spMkLst>
        </pc:spChg>
        <pc:spChg chg="add del mod">
          <ac:chgData name="Jan Hanc" userId="S::jan.hanc@jit.team::38ec1a13-4c1e-46a7-96fe-2094a9ecde2c" providerId="AD" clId="Web-{E43354B0-5614-BDA4-430E-83DC84E4C344}" dt="2019-11-14T05:42:52.564" v="438"/>
          <ac:spMkLst>
            <pc:docMk/>
            <pc:sldMk cId="1529639249" sldId="269"/>
            <ac:spMk id="11" creationId="{D43317F5-1231-480E-8CFE-CD16CF46BC62}"/>
          </ac:spMkLst>
        </pc:spChg>
        <pc:spChg chg="add del mod">
          <ac:chgData name="Jan Hanc" userId="S::jan.hanc@jit.team::38ec1a13-4c1e-46a7-96fe-2094a9ecde2c" providerId="AD" clId="Web-{E43354B0-5614-BDA4-430E-83DC84E4C344}" dt="2019-11-14T05:44:48.345" v="450"/>
          <ac:spMkLst>
            <pc:docMk/>
            <pc:sldMk cId="1529639249" sldId="269"/>
            <ac:spMk id="17" creationId="{E5472CED-A1E7-42B3-A291-8D8F9C2700D7}"/>
          </ac:spMkLst>
        </pc:spChg>
        <pc:picChg chg="add del mod ord">
          <ac:chgData name="Jan Hanc" userId="S::jan.hanc@jit.team::38ec1a13-4c1e-46a7-96fe-2094a9ecde2c" providerId="AD" clId="Web-{E43354B0-5614-BDA4-430E-83DC84E4C344}" dt="2019-11-14T05:41:27.643" v="437"/>
          <ac:picMkLst>
            <pc:docMk/>
            <pc:sldMk cId="1529639249" sldId="269"/>
            <ac:picMk id="8" creationId="{3BF2E749-CC55-41EA-8A5B-2B3A61777433}"/>
          </ac:picMkLst>
        </pc:picChg>
        <pc:picChg chg="add del mod ord">
          <ac:chgData name="Jan Hanc" userId="S::jan.hanc@jit.team::38ec1a13-4c1e-46a7-96fe-2094a9ecde2c" providerId="AD" clId="Web-{E43354B0-5614-BDA4-430E-83DC84E4C344}" dt="2019-11-14T05:44:45.829" v="449"/>
          <ac:picMkLst>
            <pc:docMk/>
            <pc:sldMk cId="1529639249" sldId="269"/>
            <ac:picMk id="12" creationId="{6E311F90-B9B7-4B23-82D3-B5D328CC52B6}"/>
          </ac:picMkLst>
        </pc:picChg>
        <pc:picChg chg="add mod ord">
          <ac:chgData name="Jan Hanc" userId="S::jan.hanc@jit.team::38ec1a13-4c1e-46a7-96fe-2094a9ecde2c" providerId="AD" clId="Web-{E43354B0-5614-BDA4-430E-83DC84E4C344}" dt="2019-11-14T05:45:44.798" v="456"/>
          <ac:picMkLst>
            <pc:docMk/>
            <pc:sldMk cId="1529639249" sldId="269"/>
            <ac:picMk id="14" creationId="{DB2CE726-CA37-488E-A7D7-0DC8B588A368}"/>
          </ac:picMkLst>
        </pc:picChg>
        <pc:picChg chg="del">
          <ac:chgData name="Jan Hanc" userId="S::jan.hanc@jit.team::38ec1a13-4c1e-46a7-96fe-2094a9ecde2c" providerId="AD" clId="Web-{E43354B0-5614-BDA4-430E-83DC84E4C344}" dt="2019-11-14T05:39:24.034" v="409"/>
          <ac:picMkLst>
            <pc:docMk/>
            <pc:sldMk cId="1529639249" sldId="269"/>
            <ac:picMk id="18" creationId="{0EB28708-C6D0-455D-98C3-9C850EBCB5AD}"/>
          </ac:picMkLst>
        </pc:picChg>
        <pc:picChg chg="add mod ord">
          <ac:chgData name="Jan Hanc" userId="S::jan.hanc@jit.team::38ec1a13-4c1e-46a7-96fe-2094a9ecde2c" providerId="AD" clId="Web-{E43354B0-5614-BDA4-430E-83DC84E4C344}" dt="2019-11-14T05:45:43.392" v="455"/>
          <ac:picMkLst>
            <pc:docMk/>
            <pc:sldMk cId="1529639249" sldId="269"/>
            <ac:picMk id="19" creationId="{2506220E-481E-461C-BF86-50AABB8D90B9}"/>
          </ac:picMkLst>
        </pc:picChg>
        <pc:picChg chg="del">
          <ac:chgData name="Jan Hanc" userId="S::jan.hanc@jit.team::38ec1a13-4c1e-46a7-96fe-2094a9ecde2c" providerId="AD" clId="Web-{E43354B0-5614-BDA4-430E-83DC84E4C344}" dt="2019-11-14T05:39:26.784" v="410"/>
          <ac:picMkLst>
            <pc:docMk/>
            <pc:sldMk cId="1529639249" sldId="269"/>
            <ac:picMk id="20" creationId="{DD729105-494A-476D-8FC2-2C9DC78601C4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4T07:05:16.292" v="684"/>
        <pc:sldMkLst>
          <pc:docMk/>
          <pc:sldMk cId="3642524454" sldId="270"/>
        </pc:sldMkLst>
        <pc:spChg chg="mod">
          <ac:chgData name="Jan Hanc" userId="S::jan.hanc@jit.team::38ec1a13-4c1e-46a7-96fe-2094a9ecde2c" providerId="AD" clId="Web-{E43354B0-5614-BDA4-430E-83DC84E4C344}" dt="2019-11-14T06:02:41.669" v="468" actId="20577"/>
          <ac:spMkLst>
            <pc:docMk/>
            <pc:sldMk cId="3642524454" sldId="270"/>
            <ac:spMk id="3" creationId="{CEA7CD54-463D-4A10-871F-6276A23A90B4}"/>
          </ac:spMkLst>
        </pc:spChg>
        <pc:spChg chg="mod">
          <ac:chgData name="Jan Hanc" userId="S::jan.hanc@jit.team::38ec1a13-4c1e-46a7-96fe-2094a9ecde2c" providerId="AD" clId="Web-{E43354B0-5614-BDA4-430E-83DC84E4C344}" dt="2019-11-14T06:55:51.997" v="648" actId="1076"/>
          <ac:spMkLst>
            <pc:docMk/>
            <pc:sldMk cId="3642524454" sldId="270"/>
            <ac:spMk id="4" creationId="{74AAA694-C49F-471F-BC06-CB1256EC3399}"/>
          </ac:spMkLst>
        </pc:spChg>
        <pc:picChg chg="add del mod">
          <ac:chgData name="Jan Hanc" userId="S::jan.hanc@jit.team::38ec1a13-4c1e-46a7-96fe-2094a9ecde2c" providerId="AD" clId="Web-{E43354B0-5614-BDA4-430E-83DC84E4C344}" dt="2019-11-14T06:38:52.838" v="610"/>
          <ac:picMkLst>
            <pc:docMk/>
            <pc:sldMk cId="3642524454" sldId="270"/>
            <ac:picMk id="5" creationId="{88C7256C-56DC-42FE-A561-294C97000BDE}"/>
          </ac:picMkLst>
        </pc:picChg>
        <pc:picChg chg="add del mod">
          <ac:chgData name="Jan Hanc" userId="S::jan.hanc@jit.team::38ec1a13-4c1e-46a7-96fe-2094a9ecde2c" providerId="AD" clId="Web-{E43354B0-5614-BDA4-430E-83DC84E4C344}" dt="2019-11-14T06:42:13.728" v="634"/>
          <ac:picMkLst>
            <pc:docMk/>
            <pc:sldMk cId="3642524454" sldId="270"/>
            <ac:picMk id="6" creationId="{32AA7780-BE21-42FB-BEC4-EC664CFC4EA6}"/>
          </ac:picMkLst>
        </pc:picChg>
        <pc:picChg chg="add mod ord">
          <ac:chgData name="Jan Hanc" userId="S::jan.hanc@jit.team::38ec1a13-4c1e-46a7-96fe-2094a9ecde2c" providerId="AD" clId="Web-{E43354B0-5614-BDA4-430E-83DC84E4C344}" dt="2019-11-14T07:05:14.526" v="683"/>
          <ac:picMkLst>
            <pc:docMk/>
            <pc:sldMk cId="3642524454" sldId="270"/>
            <ac:picMk id="11" creationId="{6968F7A3-5FDF-4327-B7AB-C0B75B3F2695}"/>
          </ac:picMkLst>
        </pc:picChg>
        <pc:picChg chg="add mod">
          <ac:chgData name="Jan Hanc" userId="S::jan.hanc@jit.team::38ec1a13-4c1e-46a7-96fe-2094a9ecde2c" providerId="AD" clId="Web-{E43354B0-5614-BDA4-430E-83DC84E4C344}" dt="2019-11-14T07:05:16.292" v="684"/>
          <ac:picMkLst>
            <pc:docMk/>
            <pc:sldMk cId="3642524454" sldId="270"/>
            <ac:picMk id="13" creationId="{32A7E09C-A13F-4563-AC2A-D46540B55623}"/>
          </ac:picMkLst>
        </pc:picChg>
        <pc:cxnChg chg="add mod">
          <ac:chgData name="Jan Hanc" userId="S::jan.hanc@jit.team::38ec1a13-4c1e-46a7-96fe-2094a9ecde2c" providerId="AD" clId="Web-{E43354B0-5614-BDA4-430E-83DC84E4C344}" dt="2019-11-14T06:58:49.778" v="654" actId="1076"/>
          <ac:cxnSpMkLst>
            <pc:docMk/>
            <pc:sldMk cId="3642524454" sldId="270"/>
            <ac:cxnSpMk id="8" creationId="{E285C372-BE25-4939-8894-E259DEDA2E47}"/>
          </ac:cxnSpMkLst>
        </pc:cxnChg>
        <pc:cxnChg chg="add mod">
          <ac:chgData name="Jan Hanc" userId="S::jan.hanc@jit.team::38ec1a13-4c1e-46a7-96fe-2094a9ecde2c" providerId="AD" clId="Web-{E43354B0-5614-BDA4-430E-83DC84E4C344}" dt="2019-11-14T06:58:55.622" v="655" actId="1076"/>
          <ac:cxnSpMkLst>
            <pc:docMk/>
            <pc:sldMk cId="3642524454" sldId="270"/>
            <ac:cxnSpMk id="9" creationId="{D3B2771A-E084-49C0-AA85-0D6112BEA357}"/>
          </ac:cxnSpMkLst>
        </pc:cxnChg>
        <pc:cxnChg chg="add mod">
          <ac:chgData name="Jan Hanc" userId="S::jan.hanc@jit.team::38ec1a13-4c1e-46a7-96fe-2094a9ecde2c" providerId="AD" clId="Web-{E43354B0-5614-BDA4-430E-83DC84E4C344}" dt="2019-11-14T06:59:00.122" v="656" actId="1076"/>
          <ac:cxnSpMkLst>
            <pc:docMk/>
            <pc:sldMk cId="3642524454" sldId="270"/>
            <ac:cxnSpMk id="10" creationId="{3AE1B897-F559-4363-ACD5-9CB0CBD99100}"/>
          </ac:cxnSpMkLst>
        </pc:cxnChg>
      </pc:sldChg>
      <pc:sldChg chg="addSp delSp modSp new">
        <pc:chgData name="Jan Hanc" userId="S::jan.hanc@jit.team::38ec1a13-4c1e-46a7-96fe-2094a9ecde2c" providerId="AD" clId="Web-{E43354B0-5614-BDA4-430E-83DC84E4C344}" dt="2019-11-14T07:04:00.776" v="682" actId="1076"/>
        <pc:sldMkLst>
          <pc:docMk/>
          <pc:sldMk cId="1943165032" sldId="271"/>
        </pc:sldMkLst>
        <pc:spChg chg="del">
          <ac:chgData name="Jan Hanc" userId="S::jan.hanc@jit.team::38ec1a13-4c1e-46a7-96fe-2094a9ecde2c" providerId="AD" clId="Web-{E43354B0-5614-BDA4-430E-83DC84E4C344}" dt="2019-11-14T07:02:30.980" v="670"/>
          <ac:spMkLst>
            <pc:docMk/>
            <pc:sldMk cId="1943165032" sldId="271"/>
            <ac:spMk id="2" creationId="{0C7C4A87-FC89-48B4-8E8A-3E68FC436E7B}"/>
          </ac:spMkLst>
        </pc:spChg>
        <pc:spChg chg="mod">
          <ac:chgData name="Jan Hanc" userId="S::jan.hanc@jit.team::38ec1a13-4c1e-46a7-96fe-2094a9ecde2c" providerId="AD" clId="Web-{E43354B0-5614-BDA4-430E-83DC84E4C344}" dt="2019-11-14T07:03:35.464" v="679" actId="20577"/>
          <ac:spMkLst>
            <pc:docMk/>
            <pc:sldMk cId="1943165032" sldId="271"/>
            <ac:spMk id="4" creationId="{544F9960-A60B-4644-8A8A-C5B3C4EAB3AE}"/>
          </ac:spMkLst>
        </pc:spChg>
        <pc:spChg chg="add mod">
          <ac:chgData name="Jan Hanc" userId="S::jan.hanc@jit.team::38ec1a13-4c1e-46a7-96fe-2094a9ecde2c" providerId="AD" clId="Web-{E43354B0-5614-BDA4-430E-83DC84E4C344}" dt="2019-11-14T07:04:00.776" v="682" actId="1076"/>
          <ac:spMkLst>
            <pc:docMk/>
            <pc:sldMk cId="1943165032" sldId="271"/>
            <ac:spMk id="9" creationId="{A0C294C2-244A-4BB6-95DB-843554FDD913}"/>
          </ac:spMkLst>
        </pc:spChg>
        <pc:picChg chg="add del mod">
          <ac:chgData name="Jan Hanc" userId="S::jan.hanc@jit.team::38ec1a13-4c1e-46a7-96fe-2094a9ecde2c" providerId="AD" clId="Web-{E43354B0-5614-BDA4-430E-83DC84E4C344}" dt="2019-11-14T07:01:58.636" v="659"/>
          <ac:picMkLst>
            <pc:docMk/>
            <pc:sldMk cId="1943165032" sldId="271"/>
            <ac:picMk id="5" creationId="{5975D8B2-5357-4A3D-BA07-0798A82392D9}"/>
          </ac:picMkLst>
        </pc:picChg>
        <pc:picChg chg="add mod">
          <ac:chgData name="Jan Hanc" userId="S::jan.hanc@jit.team::38ec1a13-4c1e-46a7-96fe-2094a9ecde2c" providerId="AD" clId="Web-{E43354B0-5614-BDA4-430E-83DC84E4C344}" dt="2019-11-14T07:02:27.246" v="669" actId="1076"/>
          <ac:picMkLst>
            <pc:docMk/>
            <pc:sldMk cId="1943165032" sldId="271"/>
            <ac:picMk id="7" creationId="{63515F5A-21E9-42A8-87EA-E99C9E35A1AA}"/>
          </ac:picMkLst>
        </pc:picChg>
        <pc:picChg chg="add mod">
          <ac:chgData name="Jan Hanc" userId="S::jan.hanc@jit.team::38ec1a13-4c1e-46a7-96fe-2094a9ecde2c" providerId="AD" clId="Web-{E43354B0-5614-BDA4-430E-83DC84E4C344}" dt="2019-11-14T07:02:22.011" v="667" actId="1076"/>
          <ac:picMkLst>
            <pc:docMk/>
            <pc:sldMk cId="1943165032" sldId="271"/>
            <ac:picMk id="8" creationId="{DF00499C-C850-4BE4-B72A-591644CE35DB}"/>
          </ac:picMkLst>
        </pc:picChg>
      </pc:sldChg>
      <pc:sldChg chg="addSp delSp modSp new modNotes">
        <pc:chgData name="Jan Hanc" userId="S::jan.hanc@jit.team::38ec1a13-4c1e-46a7-96fe-2094a9ecde2c" providerId="AD" clId="Web-{E43354B0-5614-BDA4-430E-83DC84E4C344}" dt="2019-11-14T07:13:23.367" v="954"/>
        <pc:sldMkLst>
          <pc:docMk/>
          <pc:sldMk cId="2155858068" sldId="272"/>
        </pc:sldMkLst>
        <pc:spChg chg="mod">
          <ac:chgData name="Jan Hanc" userId="S::jan.hanc@jit.team::38ec1a13-4c1e-46a7-96fe-2094a9ecde2c" providerId="AD" clId="Web-{E43354B0-5614-BDA4-430E-83DC84E4C344}" dt="2019-11-14T07:06:42.166" v="706" actId="20577"/>
          <ac:spMkLst>
            <pc:docMk/>
            <pc:sldMk cId="2155858068" sldId="272"/>
            <ac:spMk id="3" creationId="{9976C813-A4EB-40F0-A961-8C2F08526A0A}"/>
          </ac:spMkLst>
        </pc:spChg>
        <pc:spChg chg="mod">
          <ac:chgData name="Jan Hanc" userId="S::jan.hanc@jit.team::38ec1a13-4c1e-46a7-96fe-2094a9ecde2c" providerId="AD" clId="Web-{E43354B0-5614-BDA4-430E-83DC84E4C344}" dt="2019-11-14T07:10:57.806" v="902" actId="20577"/>
          <ac:spMkLst>
            <pc:docMk/>
            <pc:sldMk cId="2155858068" sldId="272"/>
            <ac:spMk id="4" creationId="{2965A5B2-3193-4EC9-9829-98F9F738F273}"/>
          </ac:spMkLst>
        </pc:spChg>
        <pc:spChg chg="mod">
          <ac:chgData name="Jan Hanc" userId="S::jan.hanc@jit.team::38ec1a13-4c1e-46a7-96fe-2094a9ecde2c" providerId="AD" clId="Web-{E43354B0-5614-BDA4-430E-83DC84E4C344}" dt="2019-11-14T07:11:12.899" v="907" actId="20577"/>
          <ac:spMkLst>
            <pc:docMk/>
            <pc:sldMk cId="2155858068" sldId="272"/>
            <ac:spMk id="5" creationId="{1AF18847-A591-46FA-B39C-B5BFD1448FF6}"/>
          </ac:spMkLst>
        </pc:spChg>
        <pc:spChg chg="add del">
          <ac:chgData name="Jan Hanc" userId="S::jan.hanc@jit.team::38ec1a13-4c1e-46a7-96fe-2094a9ecde2c" providerId="AD" clId="Web-{E43354B0-5614-BDA4-430E-83DC84E4C344}" dt="2019-11-14T07:06:28.494" v="689"/>
          <ac:spMkLst>
            <pc:docMk/>
            <pc:sldMk cId="2155858068" sldId="272"/>
            <ac:spMk id="8" creationId="{A0C294C2-244A-4BB6-95DB-843554FDD913}"/>
          </ac:spMkLst>
        </pc:spChg>
        <pc:picChg chg="add del">
          <ac:chgData name="Jan Hanc" userId="S::jan.hanc@jit.team::38ec1a13-4c1e-46a7-96fe-2094a9ecde2c" providerId="AD" clId="Web-{E43354B0-5614-BDA4-430E-83DC84E4C344}" dt="2019-11-14T07:06:28.494" v="689"/>
          <ac:picMkLst>
            <pc:docMk/>
            <pc:sldMk cId="2155858068" sldId="272"/>
            <ac:picMk id="6" creationId="{63515F5A-21E9-42A8-87EA-E99C9E35A1AA}"/>
          </ac:picMkLst>
        </pc:picChg>
        <pc:picChg chg="add del">
          <ac:chgData name="Jan Hanc" userId="S::jan.hanc@jit.team::38ec1a13-4c1e-46a7-96fe-2094a9ecde2c" providerId="AD" clId="Web-{E43354B0-5614-BDA4-430E-83DC84E4C344}" dt="2019-11-14T07:06:28.494" v="689"/>
          <ac:picMkLst>
            <pc:docMk/>
            <pc:sldMk cId="2155858068" sldId="272"/>
            <ac:picMk id="7" creationId="{DF00499C-C850-4BE4-B72A-591644CE35DB}"/>
          </ac:picMkLst>
        </pc:picChg>
      </pc:sldChg>
      <pc:sldChg chg="addSp delSp modSp new">
        <pc:chgData name="Jan Hanc" userId="S::jan.hanc@jit.team::38ec1a13-4c1e-46a7-96fe-2094a9ecde2c" providerId="AD" clId="Web-{E43354B0-5614-BDA4-430E-83DC84E4C344}" dt="2019-11-14T07:23:16.114" v="1088" actId="1076"/>
        <pc:sldMkLst>
          <pc:docMk/>
          <pc:sldMk cId="4009951017" sldId="273"/>
        </pc:sldMkLst>
        <pc:spChg chg="del">
          <ac:chgData name="Jan Hanc" userId="S::jan.hanc@jit.team::38ec1a13-4c1e-46a7-96fe-2094a9ecde2c" providerId="AD" clId="Web-{E43354B0-5614-BDA4-430E-83DC84E4C344}" dt="2019-11-14T07:16:48.148" v="990"/>
          <ac:spMkLst>
            <pc:docMk/>
            <pc:sldMk cId="4009951017" sldId="273"/>
            <ac:spMk id="2" creationId="{513484A1-6C12-4FD4-9020-314A624195C8}"/>
          </ac:spMkLst>
        </pc:spChg>
        <pc:spChg chg="mod">
          <ac:chgData name="Jan Hanc" userId="S::jan.hanc@jit.team::38ec1a13-4c1e-46a7-96fe-2094a9ecde2c" providerId="AD" clId="Web-{E43354B0-5614-BDA4-430E-83DC84E4C344}" dt="2019-11-14T07:14:29.180" v="967" actId="20577"/>
          <ac:spMkLst>
            <pc:docMk/>
            <pc:sldMk cId="4009951017" sldId="273"/>
            <ac:spMk id="4" creationId="{D5B04289-512F-4732-B2F9-0FB7AB2688B6}"/>
          </ac:spMkLst>
        </pc:spChg>
        <pc:spChg chg="add mod">
          <ac:chgData name="Jan Hanc" userId="S::jan.hanc@jit.team::38ec1a13-4c1e-46a7-96fe-2094a9ecde2c" providerId="AD" clId="Web-{E43354B0-5614-BDA4-430E-83DC84E4C344}" dt="2019-11-14T07:20:44.412" v="1049"/>
          <ac:spMkLst>
            <pc:docMk/>
            <pc:sldMk cId="4009951017" sldId="273"/>
            <ac:spMk id="5" creationId="{0BAE4099-2497-4766-8FD9-41E80B3E8519}"/>
          </ac:spMkLst>
        </pc:spChg>
        <pc:spChg chg="add mod ord">
          <ac:chgData name="Jan Hanc" userId="S::jan.hanc@jit.team::38ec1a13-4c1e-46a7-96fe-2094a9ecde2c" providerId="AD" clId="Web-{E43354B0-5614-BDA4-430E-83DC84E4C344}" dt="2019-11-14T07:20:36.303" v="1048"/>
          <ac:spMkLst>
            <pc:docMk/>
            <pc:sldMk cId="4009951017" sldId="273"/>
            <ac:spMk id="6" creationId="{04764206-2158-4F24-BA81-BA1B3F241D61}"/>
          </ac:spMkLst>
        </pc:spChg>
        <pc:spChg chg="add mod">
          <ac:chgData name="Jan Hanc" userId="S::jan.hanc@jit.team::38ec1a13-4c1e-46a7-96fe-2094a9ecde2c" providerId="AD" clId="Web-{E43354B0-5614-BDA4-430E-83DC84E4C344}" dt="2019-11-14T07:18:03.038" v="1019" actId="1076"/>
          <ac:spMkLst>
            <pc:docMk/>
            <pc:sldMk cId="4009951017" sldId="273"/>
            <ac:spMk id="7" creationId="{CCA27790-CA87-46F5-B478-E9945490189A}"/>
          </ac:spMkLst>
        </pc:spChg>
        <pc:spChg chg="add mod ord">
          <ac:chgData name="Jan Hanc" userId="S::jan.hanc@jit.team::38ec1a13-4c1e-46a7-96fe-2094a9ecde2c" providerId="AD" clId="Web-{E43354B0-5614-BDA4-430E-83DC84E4C344}" dt="2019-11-14T07:20:26.381" v="1047"/>
          <ac:spMkLst>
            <pc:docMk/>
            <pc:sldMk cId="4009951017" sldId="273"/>
            <ac:spMk id="8" creationId="{58348146-F683-4961-B407-CB354F243F66}"/>
          </ac:spMkLst>
        </pc:spChg>
        <pc:spChg chg="add mod">
          <ac:chgData name="Jan Hanc" userId="S::jan.hanc@jit.team::38ec1a13-4c1e-46a7-96fe-2094a9ecde2c" providerId="AD" clId="Web-{E43354B0-5614-BDA4-430E-83DC84E4C344}" dt="2019-11-14T07:22:05.068" v="1057" actId="1076"/>
          <ac:spMkLst>
            <pc:docMk/>
            <pc:sldMk cId="4009951017" sldId="273"/>
            <ac:spMk id="9" creationId="{7FDEEA4E-9475-4395-A3B5-1C04629EC93F}"/>
          </ac:spMkLst>
        </pc:spChg>
        <pc:spChg chg="add mod">
          <ac:chgData name="Jan Hanc" userId="S::jan.hanc@jit.team::38ec1a13-4c1e-46a7-96fe-2094a9ecde2c" providerId="AD" clId="Web-{E43354B0-5614-BDA4-430E-83DC84E4C344}" dt="2019-11-14T07:23:16.114" v="1088" actId="1076"/>
          <ac:spMkLst>
            <pc:docMk/>
            <pc:sldMk cId="4009951017" sldId="273"/>
            <ac:spMk id="10" creationId="{49C75425-B19D-4D65-A358-743FBA4151B4}"/>
          </ac:spMkLst>
        </pc:spChg>
        <pc:spChg chg="add mod">
          <ac:chgData name="Jan Hanc" userId="S::jan.hanc@jit.team::38ec1a13-4c1e-46a7-96fe-2094a9ecde2c" providerId="AD" clId="Web-{E43354B0-5614-BDA4-430E-83DC84E4C344}" dt="2019-11-14T07:23:01.927" v="1086" actId="1076"/>
          <ac:spMkLst>
            <pc:docMk/>
            <pc:sldMk cId="4009951017" sldId="273"/>
            <ac:spMk id="11" creationId="{59CBACDC-397A-4C87-BAFD-48C9E74BD1CD}"/>
          </ac:spMkLst>
        </pc:spChg>
      </pc:sldChg>
      <pc:sldChg chg="addSp delSp modSp add replId">
        <pc:chgData name="Jan Hanc" userId="S::jan.hanc@jit.team::38ec1a13-4c1e-46a7-96fe-2094a9ecde2c" providerId="AD" clId="Web-{E43354B0-5614-BDA4-430E-83DC84E4C344}" dt="2019-11-14T07:28:58.175" v="1115" actId="1076"/>
        <pc:sldMkLst>
          <pc:docMk/>
          <pc:sldMk cId="2977309846" sldId="274"/>
        </pc:sldMkLst>
        <pc:spChg chg="del">
          <ac:chgData name="Jan Hanc" userId="S::jan.hanc@jit.team::38ec1a13-4c1e-46a7-96fe-2094a9ecde2c" providerId="AD" clId="Web-{E43354B0-5614-BDA4-430E-83DC84E4C344}" dt="2019-11-14T07:27:05.191" v="1094"/>
          <ac:spMkLst>
            <pc:docMk/>
            <pc:sldMk cId="2977309846" sldId="274"/>
            <ac:spMk id="4" creationId="{544F9960-A60B-4644-8A8A-C5B3C4EAB3AE}"/>
          </ac:spMkLst>
        </pc:spChg>
        <pc:spChg chg="add mod">
          <ac:chgData name="Jan Hanc" userId="S::jan.hanc@jit.team::38ec1a13-4c1e-46a7-96fe-2094a9ecde2c" providerId="AD" clId="Web-{E43354B0-5614-BDA4-430E-83DC84E4C344}" dt="2019-11-14T07:27:28.785" v="1096" actId="20577"/>
          <ac:spMkLst>
            <pc:docMk/>
            <pc:sldMk cId="2977309846" sldId="274"/>
            <ac:spMk id="5" creationId="{6A796A56-249F-4D12-9242-F5A68DF60200}"/>
          </ac:spMkLst>
        </pc:spChg>
        <pc:spChg chg="add mod">
          <ac:chgData name="Jan Hanc" userId="S::jan.hanc@jit.team::38ec1a13-4c1e-46a7-96fe-2094a9ecde2c" providerId="AD" clId="Web-{E43354B0-5614-BDA4-430E-83DC84E4C344}" dt="2019-11-14T07:28:17.285" v="1111" actId="1076"/>
          <ac:spMkLst>
            <pc:docMk/>
            <pc:sldMk cId="2977309846" sldId="274"/>
            <ac:spMk id="6" creationId="{D4B3BC21-250B-4E52-B4FB-03D9C552E6B0}"/>
          </ac:spMkLst>
        </pc:spChg>
        <pc:spChg chg="del mod">
          <ac:chgData name="Jan Hanc" userId="S::jan.hanc@jit.team::38ec1a13-4c1e-46a7-96fe-2094a9ecde2c" providerId="AD" clId="Web-{E43354B0-5614-BDA4-430E-83DC84E4C344}" dt="2019-11-14T07:27:00.832" v="1093"/>
          <ac:spMkLst>
            <pc:docMk/>
            <pc:sldMk cId="2977309846" sldId="274"/>
            <ac:spMk id="9" creationId="{A0C294C2-244A-4BB6-95DB-843554FDD913}"/>
          </ac:spMkLst>
        </pc:spChg>
        <pc:picChg chg="del">
          <ac:chgData name="Jan Hanc" userId="S::jan.hanc@jit.team::38ec1a13-4c1e-46a7-96fe-2094a9ecde2c" providerId="AD" clId="Web-{E43354B0-5614-BDA4-430E-83DC84E4C344}" dt="2019-11-14T07:26:58.113" v="1090"/>
          <ac:picMkLst>
            <pc:docMk/>
            <pc:sldMk cId="2977309846" sldId="274"/>
            <ac:picMk id="7" creationId="{63515F5A-21E9-42A8-87EA-E99C9E35A1AA}"/>
          </ac:picMkLst>
        </pc:picChg>
        <pc:picChg chg="del">
          <ac:chgData name="Jan Hanc" userId="S::jan.hanc@jit.team::38ec1a13-4c1e-46a7-96fe-2094a9ecde2c" providerId="AD" clId="Web-{E43354B0-5614-BDA4-430E-83DC84E4C344}" dt="2019-11-14T07:26:58.691" v="1091"/>
          <ac:picMkLst>
            <pc:docMk/>
            <pc:sldMk cId="2977309846" sldId="274"/>
            <ac:picMk id="8" creationId="{DF00499C-C850-4BE4-B72A-591644CE35DB}"/>
          </ac:picMkLst>
        </pc:picChg>
        <pc:picChg chg="add mod">
          <ac:chgData name="Jan Hanc" userId="S::jan.hanc@jit.team::38ec1a13-4c1e-46a7-96fe-2094a9ecde2c" providerId="AD" clId="Web-{E43354B0-5614-BDA4-430E-83DC84E4C344}" dt="2019-11-14T07:28:58.175" v="1115" actId="1076"/>
          <ac:picMkLst>
            <pc:docMk/>
            <pc:sldMk cId="2977309846" sldId="274"/>
            <ac:picMk id="10" creationId="{37E6A772-3228-4498-92B1-CF51141EB559}"/>
          </ac:picMkLst>
        </pc:picChg>
      </pc:sldChg>
    </pc:docChg>
  </pc:docChgLst>
  <pc:docChgLst>
    <pc:chgData name="Guest User" userId="S::urn:spo:anon#92020a3e726445d18c0ea69998f1e6aa853782fc06fd9e83a726d1cc093d7bed::" providerId="AD" clId="Web-{900AED2D-7DD0-58D1-69F5-13F51D9D510C}"/>
    <pc:docChg chg="modSld">
      <pc:chgData name="Guest User" userId="S::urn:spo:anon#92020a3e726445d18c0ea69998f1e6aa853782fc06fd9e83a726d1cc093d7bed::" providerId="AD" clId="Web-{900AED2D-7DD0-58D1-69F5-13F51D9D510C}" dt="2019-11-15T10:35:03.894" v="12" actId="20577"/>
      <pc:docMkLst>
        <pc:docMk/>
      </pc:docMkLst>
      <pc:sldChg chg="modSp">
        <pc:chgData name="Guest User" userId="S::urn:spo:anon#92020a3e726445d18c0ea69998f1e6aa853782fc06fd9e83a726d1cc093d7bed::" providerId="AD" clId="Web-{900AED2D-7DD0-58D1-69F5-13F51D9D510C}" dt="2019-11-15T10:35:03.894" v="12" actId="20577"/>
        <pc:sldMkLst>
          <pc:docMk/>
          <pc:sldMk cId="3841866496" sldId="257"/>
        </pc:sldMkLst>
        <pc:spChg chg="mod">
          <ac:chgData name="Guest User" userId="S::urn:spo:anon#92020a3e726445d18c0ea69998f1e6aa853782fc06fd9e83a726d1cc093d7bed::" providerId="AD" clId="Web-{900AED2D-7DD0-58D1-69F5-13F51D9D510C}" dt="2019-11-15T10:35:03.894" v="12" actId="20577"/>
          <ac:spMkLst>
            <pc:docMk/>
            <pc:sldMk cId="3841866496" sldId="257"/>
            <ac:spMk id="6" creationId="{50F669A1-0261-774E-A92F-DFC975F294B1}"/>
          </ac:spMkLst>
        </pc:spChg>
      </pc:sldChg>
      <pc:sldChg chg="modSp">
        <pc:chgData name="Guest User" userId="S::urn:spo:anon#92020a3e726445d18c0ea69998f1e6aa853782fc06fd9e83a726d1cc093d7bed::" providerId="AD" clId="Web-{900AED2D-7DD0-58D1-69F5-13F51D9D510C}" dt="2019-11-15T10:21:46.548" v="9" actId="20577"/>
        <pc:sldMkLst>
          <pc:docMk/>
          <pc:sldMk cId="2857794508" sldId="263"/>
        </pc:sldMkLst>
        <pc:spChg chg="mod">
          <ac:chgData name="Guest User" userId="S::urn:spo:anon#92020a3e726445d18c0ea69998f1e6aa853782fc06fd9e83a726d1cc093d7bed::" providerId="AD" clId="Web-{900AED2D-7DD0-58D1-69F5-13F51D9D510C}" dt="2019-11-15T10:21:46.548" v="9" actId="20577"/>
          <ac:spMkLst>
            <pc:docMk/>
            <pc:sldMk cId="2857794508" sldId="263"/>
            <ac:spMk id="3" creationId="{F79878D7-A129-437C-A7D4-BFD0B524E66C}"/>
          </ac:spMkLst>
        </pc:spChg>
      </pc:sldChg>
    </pc:docChg>
  </pc:docChgLst>
  <pc:docChgLst>
    <pc:chgData name="Jan Hanc" userId="S::jan.hanc@jit.team::38ec1a13-4c1e-46a7-96fe-2094a9ecde2c" providerId="AD" clId="Web-{8C23E445-FDCD-06D1-DC53-7809CC11052D}"/>
    <pc:docChg chg="modSld">
      <pc:chgData name="Jan Hanc" userId="S::jan.hanc@jit.team::38ec1a13-4c1e-46a7-96fe-2094a9ecde2c" providerId="AD" clId="Web-{8C23E445-FDCD-06D1-DC53-7809CC11052D}" dt="2019-11-14T18:15:02.900" v="3" actId="20577"/>
      <pc:docMkLst>
        <pc:docMk/>
      </pc:docMkLst>
      <pc:sldChg chg="modSp">
        <pc:chgData name="Jan Hanc" userId="S::jan.hanc@jit.team::38ec1a13-4c1e-46a7-96fe-2094a9ecde2c" providerId="AD" clId="Web-{8C23E445-FDCD-06D1-DC53-7809CC11052D}" dt="2019-11-14T18:14:57.634" v="1" actId="20577"/>
        <pc:sldMkLst>
          <pc:docMk/>
          <pc:sldMk cId="3593680443" sldId="294"/>
        </pc:sldMkLst>
        <pc:spChg chg="mod">
          <ac:chgData name="Jan Hanc" userId="S::jan.hanc@jit.team::38ec1a13-4c1e-46a7-96fe-2094a9ecde2c" providerId="AD" clId="Web-{8C23E445-FDCD-06D1-DC53-7809CC11052D}" dt="2019-11-14T18:14:57.634" v="1" actId="20577"/>
          <ac:spMkLst>
            <pc:docMk/>
            <pc:sldMk cId="3593680443" sldId="294"/>
            <ac:spMk id="4" creationId="{4CBDDC90-984E-42AB-94A9-214264ED4B0B}"/>
          </ac:spMkLst>
        </pc:spChg>
      </pc:sldChg>
      <pc:sldChg chg="modSp">
        <pc:chgData name="Jan Hanc" userId="S::jan.hanc@jit.team::38ec1a13-4c1e-46a7-96fe-2094a9ecde2c" providerId="AD" clId="Web-{8C23E445-FDCD-06D1-DC53-7809CC11052D}" dt="2019-11-14T18:15:02.900" v="3" actId="20577"/>
        <pc:sldMkLst>
          <pc:docMk/>
          <pc:sldMk cId="1719636833" sldId="295"/>
        </pc:sldMkLst>
        <pc:spChg chg="mod">
          <ac:chgData name="Jan Hanc" userId="S::jan.hanc@jit.team::38ec1a13-4c1e-46a7-96fe-2094a9ecde2c" providerId="AD" clId="Web-{8C23E445-FDCD-06D1-DC53-7809CC11052D}" dt="2019-11-14T18:15:02.900" v="3" actId="20577"/>
          <ac:spMkLst>
            <pc:docMk/>
            <pc:sldMk cId="1719636833" sldId="295"/>
            <ac:spMk id="4" creationId="{4CBDDC90-984E-42AB-94A9-214264ED4B0B}"/>
          </ac:spMkLst>
        </pc:spChg>
      </pc:sldChg>
    </pc:docChg>
  </pc:docChgLst>
  <pc:docChgLst>
    <pc:chgData name="Maciej Kankowski" userId="44c35c25-349e-4349-99bb-43504e8d469d" providerId="ADAL" clId="{9728B711-FE41-1743-8E5F-618E07306E02}"/>
    <pc:docChg chg="undo custSel addSld delSld modSld">
      <pc:chgData name="Maciej Kankowski" userId="44c35c25-349e-4349-99bb-43504e8d469d" providerId="ADAL" clId="{9728B711-FE41-1743-8E5F-618E07306E02}" dt="2019-11-17T17:30:26.207" v="1063" actId="403"/>
      <pc:docMkLst>
        <pc:docMk/>
      </pc:docMkLst>
      <pc:sldChg chg="addSp delSp modSp">
        <pc:chgData name="Maciej Kankowski" userId="44c35c25-349e-4349-99bb-43504e8d469d" providerId="ADAL" clId="{9728B711-FE41-1743-8E5F-618E07306E02}" dt="2019-11-15T07:38:33.435" v="27" actId="207"/>
        <pc:sldMkLst>
          <pc:docMk/>
          <pc:sldMk cId="3841866496" sldId="257"/>
        </pc:sldMkLst>
        <pc:spChg chg="del">
          <ac:chgData name="Maciej Kankowski" userId="44c35c25-349e-4349-99bb-43504e8d469d" providerId="ADAL" clId="{9728B711-FE41-1743-8E5F-618E07306E02}" dt="2019-11-15T07:37:37.312" v="24" actId="478"/>
          <ac:spMkLst>
            <pc:docMk/>
            <pc:sldMk cId="3841866496" sldId="257"/>
            <ac:spMk id="2" creationId="{69AF03F6-2EFE-4574-8A13-7BE1EE0E2500}"/>
          </ac:spMkLst>
        </pc:spChg>
        <pc:spChg chg="del">
          <ac:chgData name="Maciej Kankowski" userId="44c35c25-349e-4349-99bb-43504e8d469d" providerId="ADAL" clId="{9728B711-FE41-1743-8E5F-618E07306E02}" dt="2019-11-15T07:37:16.640" v="1" actId="478"/>
          <ac:spMkLst>
            <pc:docMk/>
            <pc:sldMk cId="3841866496" sldId="257"/>
            <ac:spMk id="4" creationId="{91D9E013-7687-4DCF-95C0-AA853ACD3284}"/>
          </ac:spMkLst>
        </pc:spChg>
        <pc:spChg chg="add">
          <ac:chgData name="Maciej Kankowski" userId="44c35c25-349e-4349-99bb-43504e8d469d" providerId="ADAL" clId="{9728B711-FE41-1743-8E5F-618E07306E02}" dt="2019-11-15T07:37:17.062" v="2"/>
          <ac:spMkLst>
            <pc:docMk/>
            <pc:sldMk cId="3841866496" sldId="257"/>
            <ac:spMk id="5" creationId="{93B42757-53D7-8A47-A0A9-9F268E4EB8DD}"/>
          </ac:spMkLst>
        </pc:spChg>
        <pc:spChg chg="add mod">
          <ac:chgData name="Maciej Kankowski" userId="44c35c25-349e-4349-99bb-43504e8d469d" providerId="ADAL" clId="{9728B711-FE41-1743-8E5F-618E07306E02}" dt="2019-11-15T07:38:33.435" v="27" actId="207"/>
          <ac:spMkLst>
            <pc:docMk/>
            <pc:sldMk cId="3841866496" sldId="257"/>
            <ac:spMk id="6" creationId="{50F669A1-0261-774E-A92F-DFC975F294B1}"/>
          </ac:spMkLst>
        </pc:spChg>
        <pc:spChg chg="add del mod">
          <ac:chgData name="Maciej Kankowski" userId="44c35c25-349e-4349-99bb-43504e8d469d" providerId="ADAL" clId="{9728B711-FE41-1743-8E5F-618E07306E02}" dt="2019-11-15T07:37:44.935" v="25" actId="478"/>
          <ac:spMkLst>
            <pc:docMk/>
            <pc:sldMk cId="3841866496" sldId="257"/>
            <ac:spMk id="8" creationId="{1311C0E8-3522-294C-BFEE-CE66D6FF71C1}"/>
          </ac:spMkLst>
        </pc:spChg>
      </pc:sldChg>
      <pc:sldChg chg="addSp delSp modSp">
        <pc:chgData name="Maciej Kankowski" userId="44c35c25-349e-4349-99bb-43504e8d469d" providerId="ADAL" clId="{9728B711-FE41-1743-8E5F-618E07306E02}" dt="2019-11-17T17:27:30.903" v="963" actId="313"/>
        <pc:sldMkLst>
          <pc:docMk/>
          <pc:sldMk cId="1222430412" sldId="258"/>
        </pc:sldMkLst>
        <pc:spChg chg="del mod">
          <ac:chgData name="Maciej Kankowski" userId="44c35c25-349e-4349-99bb-43504e8d469d" providerId="ADAL" clId="{9728B711-FE41-1743-8E5F-618E07306E02}" dt="2019-11-15T08:11:52.510" v="545" actId="478"/>
          <ac:spMkLst>
            <pc:docMk/>
            <pc:sldMk cId="1222430412" sldId="258"/>
            <ac:spMk id="2" creationId="{E03E1B9B-92D3-4DD6-846C-C10628158AFF}"/>
          </ac:spMkLst>
        </pc:spChg>
        <pc:spChg chg="mod">
          <ac:chgData name="Maciej Kankowski" userId="44c35c25-349e-4349-99bb-43504e8d469d" providerId="ADAL" clId="{9728B711-FE41-1743-8E5F-618E07306E02}" dt="2019-11-17T17:27:30.903" v="963" actId="313"/>
          <ac:spMkLst>
            <pc:docMk/>
            <pc:sldMk cId="1222430412" sldId="258"/>
            <ac:spMk id="4" creationId="{2F117AE7-C66E-47BB-8578-D3A611FB2667}"/>
          </ac:spMkLst>
        </pc:spChg>
        <pc:spChg chg="add mod">
          <ac:chgData name="Maciej Kankowski" userId="44c35c25-349e-4349-99bb-43504e8d469d" providerId="ADAL" clId="{9728B711-FE41-1743-8E5F-618E07306E02}" dt="2019-11-15T08:12:45.186" v="566" actId="403"/>
          <ac:spMkLst>
            <pc:docMk/>
            <pc:sldMk cId="1222430412" sldId="258"/>
            <ac:spMk id="5" creationId="{86993ABE-B8A7-5244-8CDA-1BCCA2B61293}"/>
          </ac:spMkLst>
        </pc:spChg>
      </pc:sldChg>
      <pc:sldChg chg="modSp">
        <pc:chgData name="Maciej Kankowski" userId="44c35c25-349e-4349-99bb-43504e8d469d" providerId="ADAL" clId="{9728B711-FE41-1743-8E5F-618E07306E02}" dt="2019-11-15T08:14:06.789" v="583" actId="113"/>
        <pc:sldMkLst>
          <pc:docMk/>
          <pc:sldMk cId="2589152644" sldId="259"/>
        </pc:sldMkLst>
        <pc:spChg chg="mod">
          <ac:chgData name="Maciej Kankowski" userId="44c35c25-349e-4349-99bb-43504e8d469d" providerId="ADAL" clId="{9728B711-FE41-1743-8E5F-618E07306E02}" dt="2019-11-15T08:14:06.789" v="583" actId="113"/>
          <ac:spMkLst>
            <pc:docMk/>
            <pc:sldMk cId="2589152644" sldId="259"/>
            <ac:spMk id="3" creationId="{5E36E4C2-40CE-4196-96B0-2B4D80335D0F}"/>
          </ac:spMkLst>
        </pc:spChg>
        <pc:picChg chg="mod">
          <ac:chgData name="Maciej Kankowski" userId="44c35c25-349e-4349-99bb-43504e8d469d" providerId="ADAL" clId="{9728B711-FE41-1743-8E5F-618E07306E02}" dt="2019-11-15T07:43:39.847" v="45" actId="1076"/>
          <ac:picMkLst>
            <pc:docMk/>
            <pc:sldMk cId="2589152644" sldId="259"/>
            <ac:picMk id="5" creationId="{5337F59F-44F6-4772-8086-4A91CB1E2E9D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14:00.492" v="582" actId="207"/>
        <pc:sldMkLst>
          <pc:docMk/>
          <pc:sldMk cId="3030700935" sldId="260"/>
        </pc:sldMkLst>
        <pc:spChg chg="mod">
          <ac:chgData name="Maciej Kankowski" userId="44c35c25-349e-4349-99bb-43504e8d469d" providerId="ADAL" clId="{9728B711-FE41-1743-8E5F-618E07306E02}" dt="2019-11-15T08:14:00.492" v="582" actId="207"/>
          <ac:spMkLst>
            <pc:docMk/>
            <pc:sldMk cId="3030700935" sldId="260"/>
            <ac:spMk id="3" creationId="{2C1B047A-7D58-461A-8AAF-33CA41DC3F46}"/>
          </ac:spMkLst>
        </pc:spChg>
        <pc:spChg chg="add del">
          <ac:chgData name="Maciej Kankowski" userId="44c35c25-349e-4349-99bb-43504e8d469d" providerId="ADAL" clId="{9728B711-FE41-1743-8E5F-618E07306E02}" dt="2019-11-15T08:13:55.146" v="578"/>
          <ac:spMkLst>
            <pc:docMk/>
            <pc:sldMk cId="3030700935" sldId="260"/>
            <ac:spMk id="6" creationId="{C5946156-15F9-8F41-88CA-9FAE80BC2834}"/>
          </ac:spMkLst>
        </pc:spChg>
        <pc:picChg chg="mod">
          <ac:chgData name="Maciej Kankowski" userId="44c35c25-349e-4349-99bb-43504e8d469d" providerId="ADAL" clId="{9728B711-FE41-1743-8E5F-618E07306E02}" dt="2019-11-15T08:09:08.964" v="521" actId="1076"/>
          <ac:picMkLst>
            <pc:docMk/>
            <pc:sldMk cId="3030700935" sldId="260"/>
            <ac:picMk id="5" creationId="{2F8EDE1D-00EE-4318-A4BB-D2C7CE21486A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6:59.898" v="741"/>
        <pc:sldMkLst>
          <pc:docMk/>
          <pc:sldMk cId="1215371366" sldId="261"/>
        </pc:sldMkLst>
        <pc:spChg chg="mod">
          <ac:chgData name="Maciej Kankowski" userId="44c35c25-349e-4349-99bb-43504e8d469d" providerId="ADAL" clId="{9728B711-FE41-1743-8E5F-618E07306E02}" dt="2019-11-15T08:36:53.088" v="739" actId="20577"/>
          <ac:spMkLst>
            <pc:docMk/>
            <pc:sldMk cId="1215371366" sldId="261"/>
            <ac:spMk id="3" creationId="{5587A7C4-F434-4CA5-8236-6C07F941C95F}"/>
          </ac:spMkLst>
        </pc:spChg>
        <pc:spChg chg="add del mod">
          <ac:chgData name="Maciej Kankowski" userId="44c35c25-349e-4349-99bb-43504e8d469d" providerId="ADAL" clId="{9728B711-FE41-1743-8E5F-618E07306E02}" dt="2019-11-15T08:36:59.898" v="741"/>
          <ac:spMkLst>
            <pc:docMk/>
            <pc:sldMk cId="1215371366" sldId="261"/>
            <ac:spMk id="4" creationId="{414477FE-F5C0-9943-A465-645F4AE6DF83}"/>
          </ac:spMkLst>
        </pc:spChg>
        <pc:picChg chg="del">
          <ac:chgData name="Maciej Kankowski" userId="44c35c25-349e-4349-99bb-43504e8d469d" providerId="ADAL" clId="{9728B711-FE41-1743-8E5F-618E07306E02}" dt="2019-11-15T08:36:56.643" v="740"/>
          <ac:picMkLst>
            <pc:docMk/>
            <pc:sldMk cId="1215371366" sldId="261"/>
            <ac:picMk id="5" creationId="{518B3270-2E2C-47E4-8C12-873CBEBCE483}"/>
          </ac:picMkLst>
        </pc:picChg>
        <pc:picChg chg="add mod">
          <ac:chgData name="Maciej Kankowski" userId="44c35c25-349e-4349-99bb-43504e8d469d" providerId="ADAL" clId="{9728B711-FE41-1743-8E5F-618E07306E02}" dt="2019-11-15T08:36:59.898" v="741"/>
          <ac:picMkLst>
            <pc:docMk/>
            <pc:sldMk cId="1215371366" sldId="261"/>
            <ac:picMk id="6" creationId="{B8BC5CD5-DD6A-3A43-81B4-5544D4155E03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2:27.258" v="816" actId="207"/>
        <pc:sldMkLst>
          <pc:docMk/>
          <pc:sldMk cId="483636676" sldId="262"/>
        </pc:sldMkLst>
        <pc:spChg chg="mod">
          <ac:chgData name="Maciej Kankowski" userId="44c35c25-349e-4349-99bb-43504e8d469d" providerId="ADAL" clId="{9728B711-FE41-1743-8E5F-618E07306E02}" dt="2019-11-15T08:42:27.258" v="816" actId="207"/>
          <ac:spMkLst>
            <pc:docMk/>
            <pc:sldMk cId="483636676" sldId="262"/>
            <ac:spMk id="3" creationId="{5587A7C4-F434-4CA5-8236-6C07F941C95F}"/>
          </ac:spMkLst>
        </pc:spChg>
        <pc:spChg chg="add del mod">
          <ac:chgData name="Maciej Kankowski" userId="44c35c25-349e-4349-99bb-43504e8d469d" providerId="ADAL" clId="{9728B711-FE41-1743-8E5F-618E07306E02}" dt="2019-11-15T08:37:09.619" v="745"/>
          <ac:spMkLst>
            <pc:docMk/>
            <pc:sldMk cId="483636676" sldId="262"/>
            <ac:spMk id="4" creationId="{9565C812-C0D7-2945-98BC-3B6A8EEF3C29}"/>
          </ac:spMkLst>
        </pc:spChg>
        <pc:spChg chg="add del mod">
          <ac:chgData name="Maciej Kankowski" userId="44c35c25-349e-4349-99bb-43504e8d469d" providerId="ADAL" clId="{9728B711-FE41-1743-8E5F-618E07306E02}" dt="2019-11-15T08:37:13.966" v="747"/>
          <ac:spMkLst>
            <pc:docMk/>
            <pc:sldMk cId="483636676" sldId="262"/>
            <ac:spMk id="5" creationId="{B2D2D2D9-B3B8-FA44-ADB8-AF1AF59D1C8D}"/>
          </ac:spMkLst>
        </pc:spChg>
        <pc:picChg chg="add del">
          <ac:chgData name="Maciej Kankowski" userId="44c35c25-349e-4349-99bb-43504e8d469d" providerId="ADAL" clId="{9728B711-FE41-1743-8E5F-618E07306E02}" dt="2019-11-15T08:37:06.675" v="744"/>
          <ac:picMkLst>
            <pc:docMk/>
            <pc:sldMk cId="483636676" sldId="262"/>
            <ac:picMk id="6" creationId="{0B790502-84C3-9745-ACCF-5D6054D66A0A}"/>
          </ac:picMkLst>
        </pc:picChg>
        <pc:picChg chg="add">
          <ac:chgData name="Maciej Kankowski" userId="44c35c25-349e-4349-99bb-43504e8d469d" providerId="ADAL" clId="{9728B711-FE41-1743-8E5F-618E07306E02}" dt="2019-11-15T08:37:13.966" v="747"/>
          <ac:picMkLst>
            <pc:docMk/>
            <pc:sldMk cId="483636676" sldId="262"/>
            <ac:picMk id="8" creationId="{0A296FFA-08EC-FC44-8085-93D52081FE35}"/>
          </ac:picMkLst>
        </pc:picChg>
        <pc:picChg chg="add del">
          <ac:chgData name="Maciej Kankowski" userId="44c35c25-349e-4349-99bb-43504e8d469d" providerId="ADAL" clId="{9728B711-FE41-1743-8E5F-618E07306E02}" dt="2019-11-15T08:37:11.381" v="746"/>
          <ac:picMkLst>
            <pc:docMk/>
            <pc:sldMk cId="483636676" sldId="262"/>
            <ac:picMk id="9" creationId="{66FE7833-FA2D-44E5-9C49-A7A20D23B0E3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2:41.989" v="822" actId="207"/>
        <pc:sldMkLst>
          <pc:docMk/>
          <pc:sldMk cId="2857794508" sldId="263"/>
        </pc:sldMkLst>
        <pc:spChg chg="mod">
          <ac:chgData name="Maciej Kankowski" userId="44c35c25-349e-4349-99bb-43504e8d469d" providerId="ADAL" clId="{9728B711-FE41-1743-8E5F-618E07306E02}" dt="2019-11-15T08:42:41.989" v="822" actId="207"/>
          <ac:spMkLst>
            <pc:docMk/>
            <pc:sldMk cId="2857794508" sldId="263"/>
            <ac:spMk id="3" creationId="{F79878D7-A129-437C-A7D4-BFD0B524E66C}"/>
          </ac:spMkLst>
        </pc:spChg>
        <pc:spChg chg="add del mod">
          <ac:chgData name="Maciej Kankowski" userId="44c35c25-349e-4349-99bb-43504e8d469d" providerId="ADAL" clId="{9728B711-FE41-1743-8E5F-618E07306E02}" dt="2019-11-15T08:37:50.040" v="760"/>
          <ac:spMkLst>
            <pc:docMk/>
            <pc:sldMk cId="2857794508" sldId="263"/>
            <ac:spMk id="4" creationId="{845202C1-6248-BE4F-82A8-8F323C26E41D}"/>
          </ac:spMkLst>
        </pc:spChg>
        <pc:picChg chg="del">
          <ac:chgData name="Maciej Kankowski" userId="44c35c25-349e-4349-99bb-43504e8d469d" providerId="ADAL" clId="{9728B711-FE41-1743-8E5F-618E07306E02}" dt="2019-11-15T08:37:25.778" v="750"/>
          <ac:picMkLst>
            <pc:docMk/>
            <pc:sldMk cId="2857794508" sldId="263"/>
            <ac:picMk id="5" creationId="{3B71CA31-A950-4C09-A9B3-221EC79BBEEE}"/>
          </ac:picMkLst>
        </pc:picChg>
        <pc:picChg chg="add del">
          <ac:chgData name="Maciej Kankowski" userId="44c35c25-349e-4349-99bb-43504e8d469d" providerId="ADAL" clId="{9728B711-FE41-1743-8E5F-618E07306E02}" dt="2019-11-15T08:37:25.778" v="750"/>
          <ac:picMkLst>
            <pc:docMk/>
            <pc:sldMk cId="2857794508" sldId="263"/>
            <ac:picMk id="7" creationId="{1BBC4A25-248D-4014-B7C9-4E7C7EECDCE1}"/>
          </ac:picMkLst>
        </pc:picChg>
        <pc:picChg chg="add del">
          <ac:chgData name="Maciej Kankowski" userId="44c35c25-349e-4349-99bb-43504e8d469d" providerId="ADAL" clId="{9728B711-FE41-1743-8E5F-618E07306E02}" dt="2019-11-15T08:37:30.964" v="752"/>
          <ac:picMkLst>
            <pc:docMk/>
            <pc:sldMk cId="2857794508" sldId="263"/>
            <ac:picMk id="8" creationId="{803877FC-E19E-214D-BD0D-98B4BB4C5958}"/>
          </ac:picMkLst>
        </pc:picChg>
        <pc:picChg chg="add del">
          <ac:chgData name="Maciej Kankowski" userId="44c35c25-349e-4349-99bb-43504e8d469d" providerId="ADAL" clId="{9728B711-FE41-1743-8E5F-618E07306E02}" dt="2019-11-15T08:37:30.964" v="752"/>
          <ac:picMkLst>
            <pc:docMk/>
            <pc:sldMk cId="2857794508" sldId="263"/>
            <ac:picMk id="9" creationId="{97EF6D0C-3F02-E343-8F13-59D43D4BEEE2}"/>
          </ac:picMkLst>
        </pc:picChg>
        <pc:picChg chg="add del">
          <ac:chgData name="Maciej Kankowski" userId="44c35c25-349e-4349-99bb-43504e8d469d" providerId="ADAL" clId="{9728B711-FE41-1743-8E5F-618E07306E02}" dt="2019-11-15T08:37:41.931" v="757"/>
          <ac:picMkLst>
            <pc:docMk/>
            <pc:sldMk cId="2857794508" sldId="263"/>
            <ac:picMk id="10" creationId="{8FD354C5-35A5-A54B-AA80-63B475DD20F3}"/>
          </ac:picMkLst>
        </pc:picChg>
        <pc:picChg chg="add del">
          <ac:chgData name="Maciej Kankowski" userId="44c35c25-349e-4349-99bb-43504e8d469d" providerId="ADAL" clId="{9728B711-FE41-1743-8E5F-618E07306E02}" dt="2019-11-15T08:37:41.931" v="757"/>
          <ac:picMkLst>
            <pc:docMk/>
            <pc:sldMk cId="2857794508" sldId="263"/>
            <ac:picMk id="11" creationId="{1E01F961-886C-6A4F-BD49-7D0B18EB596A}"/>
          </ac:picMkLst>
        </pc:picChg>
        <pc:picChg chg="add">
          <ac:chgData name="Maciej Kankowski" userId="44c35c25-349e-4349-99bb-43504e8d469d" providerId="ADAL" clId="{9728B711-FE41-1743-8E5F-618E07306E02}" dt="2019-11-15T08:37:50.040" v="760"/>
          <ac:picMkLst>
            <pc:docMk/>
            <pc:sldMk cId="2857794508" sldId="263"/>
            <ac:picMk id="12" creationId="{EAC7C528-0429-5A40-B901-A84C47874699}"/>
          </ac:picMkLst>
        </pc:picChg>
        <pc:picChg chg="add mod">
          <ac:chgData name="Maciej Kankowski" userId="44c35c25-349e-4349-99bb-43504e8d469d" providerId="ADAL" clId="{9728B711-FE41-1743-8E5F-618E07306E02}" dt="2019-11-15T08:38:01.612" v="764" actId="1076"/>
          <ac:picMkLst>
            <pc:docMk/>
            <pc:sldMk cId="2857794508" sldId="263"/>
            <ac:picMk id="13" creationId="{C3E356AC-AB52-8847-AF50-B89EA0E0CAFC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3:01.410" v="834" actId="113"/>
        <pc:sldMkLst>
          <pc:docMk/>
          <pc:sldMk cId="531547625" sldId="264"/>
        </pc:sldMkLst>
        <pc:spChg chg="mod">
          <ac:chgData name="Maciej Kankowski" userId="44c35c25-349e-4349-99bb-43504e8d469d" providerId="ADAL" clId="{9728B711-FE41-1743-8E5F-618E07306E02}" dt="2019-11-15T08:43:01.410" v="834" actId="113"/>
          <ac:spMkLst>
            <pc:docMk/>
            <pc:sldMk cId="531547625" sldId="264"/>
            <ac:spMk id="3" creationId="{F79878D7-A129-437C-A7D4-BFD0B524E66C}"/>
          </ac:spMkLst>
        </pc:spChg>
        <pc:spChg chg="add del mod">
          <ac:chgData name="Maciej Kankowski" userId="44c35c25-349e-4349-99bb-43504e8d469d" providerId="ADAL" clId="{9728B711-FE41-1743-8E5F-618E07306E02}" dt="2019-11-15T08:38:11.845" v="766"/>
          <ac:spMkLst>
            <pc:docMk/>
            <pc:sldMk cId="531547625" sldId="264"/>
            <ac:spMk id="4" creationId="{A56C14E3-6F50-4C49-94DB-1D92DCB2E49E}"/>
          </ac:spMkLst>
        </pc:spChg>
        <pc:picChg chg="add">
          <ac:chgData name="Maciej Kankowski" userId="44c35c25-349e-4349-99bb-43504e8d469d" providerId="ADAL" clId="{9728B711-FE41-1743-8E5F-618E07306E02}" dt="2019-11-15T08:38:11.845" v="766"/>
          <ac:picMkLst>
            <pc:docMk/>
            <pc:sldMk cId="531547625" sldId="264"/>
            <ac:picMk id="6" creationId="{61BEBDBB-6ADD-D54C-925B-F05B5661BF8B}"/>
          </ac:picMkLst>
        </pc:picChg>
        <pc:picChg chg="del mod">
          <ac:chgData name="Maciej Kankowski" userId="44c35c25-349e-4349-99bb-43504e8d469d" providerId="ADAL" clId="{9728B711-FE41-1743-8E5F-618E07306E02}" dt="2019-11-15T08:38:10.064" v="765"/>
          <ac:picMkLst>
            <pc:docMk/>
            <pc:sldMk cId="531547625" sldId="264"/>
            <ac:picMk id="12" creationId="{668DA547-EBEC-43EE-A863-C16D5F854B9F}"/>
          </ac:picMkLst>
        </pc:picChg>
      </pc:sldChg>
      <pc:sldChg chg="modSp">
        <pc:chgData name="Maciej Kankowski" userId="44c35c25-349e-4349-99bb-43504e8d469d" providerId="ADAL" clId="{9728B711-FE41-1743-8E5F-618E07306E02}" dt="2019-11-15T08:43:11.466" v="840" actId="20577"/>
        <pc:sldMkLst>
          <pc:docMk/>
          <pc:sldMk cId="2278958470" sldId="265"/>
        </pc:sldMkLst>
        <pc:spChg chg="mod">
          <ac:chgData name="Maciej Kankowski" userId="44c35c25-349e-4349-99bb-43504e8d469d" providerId="ADAL" clId="{9728B711-FE41-1743-8E5F-618E07306E02}" dt="2019-11-15T08:43:11.466" v="840" actId="20577"/>
          <ac:spMkLst>
            <pc:docMk/>
            <pc:sldMk cId="2278958470" sldId="265"/>
            <ac:spMk id="3" creationId="{F79878D7-A129-437C-A7D4-BFD0B524E66C}"/>
          </ac:spMkLst>
        </pc:spChg>
        <pc:picChg chg="mod">
          <ac:chgData name="Maciej Kankowski" userId="44c35c25-349e-4349-99bb-43504e8d469d" providerId="ADAL" clId="{9728B711-FE41-1743-8E5F-618E07306E02}" dt="2019-11-15T08:10:15.715" v="527" actId="1076"/>
          <ac:picMkLst>
            <pc:docMk/>
            <pc:sldMk cId="2278958470" sldId="265"/>
            <ac:picMk id="6" creationId="{0828195A-C4D4-4FA6-9EAC-2FDDAA5C1960}"/>
          </ac:picMkLst>
        </pc:picChg>
        <pc:picChg chg="mod">
          <ac:chgData name="Maciej Kankowski" userId="44c35c25-349e-4349-99bb-43504e8d469d" providerId="ADAL" clId="{9728B711-FE41-1743-8E5F-618E07306E02}" dt="2019-11-15T08:10:11.707" v="525" actId="1076"/>
          <ac:picMkLst>
            <pc:docMk/>
            <pc:sldMk cId="2278958470" sldId="265"/>
            <ac:picMk id="8" creationId="{B172F5BA-2CA6-460E-9199-BE0F783DEC52}"/>
          </ac:picMkLst>
        </pc:picChg>
      </pc:sldChg>
      <pc:sldChg chg="modSp">
        <pc:chgData name="Maciej Kankowski" userId="44c35c25-349e-4349-99bb-43504e8d469d" providerId="ADAL" clId="{9728B711-FE41-1743-8E5F-618E07306E02}" dt="2019-11-15T08:43:16.639" v="843" actId="20577"/>
        <pc:sldMkLst>
          <pc:docMk/>
          <pc:sldMk cId="3914091495" sldId="266"/>
        </pc:sldMkLst>
        <pc:spChg chg="mod">
          <ac:chgData name="Maciej Kankowski" userId="44c35c25-349e-4349-99bb-43504e8d469d" providerId="ADAL" clId="{9728B711-FE41-1743-8E5F-618E07306E02}" dt="2019-11-15T08:43:16.639" v="843" actId="20577"/>
          <ac:spMkLst>
            <pc:docMk/>
            <pc:sldMk cId="3914091495" sldId="266"/>
            <ac:spMk id="3" creationId="{F79878D7-A129-437C-A7D4-BFD0B524E66C}"/>
          </ac:spMkLst>
        </pc:spChg>
        <pc:picChg chg="mod">
          <ac:chgData name="Maciej Kankowski" userId="44c35c25-349e-4349-99bb-43504e8d469d" providerId="ADAL" clId="{9728B711-FE41-1743-8E5F-618E07306E02}" dt="2019-11-15T07:44:40.126" v="58" actId="1076"/>
          <ac:picMkLst>
            <pc:docMk/>
            <pc:sldMk cId="3914091495" sldId="266"/>
            <ac:picMk id="7" creationId="{B07B0B25-9F05-4F1B-B9E0-BA2109D68496}"/>
          </ac:picMkLst>
        </pc:picChg>
        <pc:picChg chg="mod">
          <ac:chgData name="Maciej Kankowski" userId="44c35c25-349e-4349-99bb-43504e8d469d" providerId="ADAL" clId="{9728B711-FE41-1743-8E5F-618E07306E02}" dt="2019-11-15T07:44:56.451" v="62" actId="1076"/>
          <ac:picMkLst>
            <pc:docMk/>
            <pc:sldMk cId="3914091495" sldId="266"/>
            <ac:picMk id="10" creationId="{CDBCADBD-F8AB-44C8-B7F9-79AF7C9D0F2C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3:23.692" v="853" actId="20577"/>
        <pc:sldMkLst>
          <pc:docMk/>
          <pc:sldMk cId="4041685072" sldId="267"/>
        </pc:sldMkLst>
        <pc:spChg chg="mod">
          <ac:chgData name="Maciej Kankowski" userId="44c35c25-349e-4349-99bb-43504e8d469d" providerId="ADAL" clId="{9728B711-FE41-1743-8E5F-618E07306E02}" dt="2019-11-15T08:43:23.692" v="853" actId="20577"/>
          <ac:spMkLst>
            <pc:docMk/>
            <pc:sldMk cId="4041685072" sldId="267"/>
            <ac:spMk id="3" creationId="{6E46AA93-5D6D-4120-962E-2533BEEE8BF2}"/>
          </ac:spMkLst>
        </pc:spChg>
        <pc:spChg chg="add del mod">
          <ac:chgData name="Maciej Kankowski" userId="44c35c25-349e-4349-99bb-43504e8d469d" providerId="ADAL" clId="{9728B711-FE41-1743-8E5F-618E07306E02}" dt="2019-11-15T08:38:19.400" v="768"/>
          <ac:spMkLst>
            <pc:docMk/>
            <pc:sldMk cId="4041685072" sldId="267"/>
            <ac:spMk id="4" creationId="{4A23F439-27D9-E240-9912-BA3B5090A5BE}"/>
          </ac:spMkLst>
        </pc:spChg>
        <pc:spChg chg="add del mod">
          <ac:chgData name="Maciej Kankowski" userId="44c35c25-349e-4349-99bb-43504e8d469d" providerId="ADAL" clId="{9728B711-FE41-1743-8E5F-618E07306E02}" dt="2019-11-15T08:38:22.470" v="770"/>
          <ac:spMkLst>
            <pc:docMk/>
            <pc:sldMk cId="4041685072" sldId="267"/>
            <ac:spMk id="5" creationId="{37938B9D-97AD-DD4A-9931-9134CCAF2E3C}"/>
          </ac:spMkLst>
        </pc:spChg>
        <pc:picChg chg="add">
          <ac:chgData name="Maciej Kankowski" userId="44c35c25-349e-4349-99bb-43504e8d469d" providerId="ADAL" clId="{9728B711-FE41-1743-8E5F-618E07306E02}" dt="2019-11-15T08:38:19.400" v="768"/>
          <ac:picMkLst>
            <pc:docMk/>
            <pc:sldMk cId="4041685072" sldId="267"/>
            <ac:picMk id="7" creationId="{E6B70134-C804-E44C-8E16-A3F261B21544}"/>
          </ac:picMkLst>
        </pc:picChg>
        <pc:picChg chg="add">
          <ac:chgData name="Maciej Kankowski" userId="44c35c25-349e-4349-99bb-43504e8d469d" providerId="ADAL" clId="{9728B711-FE41-1743-8E5F-618E07306E02}" dt="2019-11-15T08:38:22.470" v="770"/>
          <ac:picMkLst>
            <pc:docMk/>
            <pc:sldMk cId="4041685072" sldId="267"/>
            <ac:picMk id="9" creationId="{A3122875-8589-284F-964A-8E09E4C1D383}"/>
          </ac:picMkLst>
        </pc:picChg>
        <pc:picChg chg="del mod">
          <ac:chgData name="Maciej Kankowski" userId="44c35c25-349e-4349-99bb-43504e8d469d" providerId="ADAL" clId="{9728B711-FE41-1743-8E5F-618E07306E02}" dt="2019-11-15T08:38:17.424" v="767"/>
          <ac:picMkLst>
            <pc:docMk/>
            <pc:sldMk cId="4041685072" sldId="267"/>
            <ac:picMk id="11" creationId="{49E6D938-3B03-4840-88F3-69BD54D8E2D6}"/>
          </ac:picMkLst>
        </pc:picChg>
        <pc:picChg chg="del mod">
          <ac:chgData name="Maciej Kankowski" userId="44c35c25-349e-4349-99bb-43504e8d469d" providerId="ADAL" clId="{9728B711-FE41-1743-8E5F-618E07306E02}" dt="2019-11-15T08:38:20.360" v="769"/>
          <ac:picMkLst>
            <pc:docMk/>
            <pc:sldMk cId="4041685072" sldId="267"/>
            <ac:picMk id="17" creationId="{CAA7A107-7CBE-4D2A-85D1-D8AE691506B9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3:35.982" v="860" actId="207"/>
        <pc:sldMkLst>
          <pc:docMk/>
          <pc:sldMk cId="3757258060" sldId="268"/>
        </pc:sldMkLst>
        <pc:spChg chg="mod">
          <ac:chgData name="Maciej Kankowski" userId="44c35c25-349e-4349-99bb-43504e8d469d" providerId="ADAL" clId="{9728B711-FE41-1743-8E5F-618E07306E02}" dt="2019-11-15T08:43:35.982" v="860" actId="207"/>
          <ac:spMkLst>
            <pc:docMk/>
            <pc:sldMk cId="3757258060" sldId="268"/>
            <ac:spMk id="3" creationId="{6E46AA93-5D6D-4120-962E-2533BEEE8BF2}"/>
          </ac:spMkLst>
        </pc:spChg>
        <pc:spChg chg="add del mod">
          <ac:chgData name="Maciej Kankowski" userId="44c35c25-349e-4349-99bb-43504e8d469d" providerId="ADAL" clId="{9728B711-FE41-1743-8E5F-618E07306E02}" dt="2019-11-15T08:38:28.739" v="772"/>
          <ac:spMkLst>
            <pc:docMk/>
            <pc:sldMk cId="3757258060" sldId="268"/>
            <ac:spMk id="4" creationId="{D8B64C1F-1020-2C40-9F09-2DE4B5CD9E60}"/>
          </ac:spMkLst>
        </pc:spChg>
        <pc:spChg chg="add del mod">
          <ac:chgData name="Maciej Kankowski" userId="44c35c25-349e-4349-99bb-43504e8d469d" providerId="ADAL" clId="{9728B711-FE41-1743-8E5F-618E07306E02}" dt="2019-11-15T08:38:31.441" v="774"/>
          <ac:spMkLst>
            <pc:docMk/>
            <pc:sldMk cId="3757258060" sldId="268"/>
            <ac:spMk id="5" creationId="{DC7EECAA-959A-DF49-A601-B3D6B1006E93}"/>
          </ac:spMkLst>
        </pc:spChg>
        <pc:picChg chg="add">
          <ac:chgData name="Maciej Kankowski" userId="44c35c25-349e-4349-99bb-43504e8d469d" providerId="ADAL" clId="{9728B711-FE41-1743-8E5F-618E07306E02}" dt="2019-11-15T08:38:28.739" v="772"/>
          <ac:picMkLst>
            <pc:docMk/>
            <pc:sldMk cId="3757258060" sldId="268"/>
            <ac:picMk id="7" creationId="{25F082B5-2D1D-6643-B560-07D979C78A92}"/>
          </ac:picMkLst>
        </pc:picChg>
        <pc:picChg chg="add">
          <ac:chgData name="Maciej Kankowski" userId="44c35c25-349e-4349-99bb-43504e8d469d" providerId="ADAL" clId="{9728B711-FE41-1743-8E5F-618E07306E02}" dt="2019-11-15T08:38:31.441" v="774"/>
          <ac:picMkLst>
            <pc:docMk/>
            <pc:sldMk cId="3757258060" sldId="268"/>
            <ac:picMk id="9" creationId="{B5C8F6BC-3F3F-6943-9A83-D4969E4A2295}"/>
          </ac:picMkLst>
        </pc:picChg>
        <pc:picChg chg="del mod">
          <ac:chgData name="Maciej Kankowski" userId="44c35c25-349e-4349-99bb-43504e8d469d" providerId="ADAL" clId="{9728B711-FE41-1743-8E5F-618E07306E02}" dt="2019-11-15T08:38:26.062" v="771"/>
          <ac:picMkLst>
            <pc:docMk/>
            <pc:sldMk cId="3757258060" sldId="268"/>
            <ac:picMk id="18" creationId="{0EB28708-C6D0-455D-98C3-9C850EBCB5AD}"/>
          </ac:picMkLst>
        </pc:picChg>
        <pc:picChg chg="del mod">
          <ac:chgData name="Maciej Kankowski" userId="44c35c25-349e-4349-99bb-43504e8d469d" providerId="ADAL" clId="{9728B711-FE41-1743-8E5F-618E07306E02}" dt="2019-11-15T08:38:29.559" v="773"/>
          <ac:picMkLst>
            <pc:docMk/>
            <pc:sldMk cId="3757258060" sldId="268"/>
            <ac:picMk id="20" creationId="{DD729105-494A-476D-8FC2-2C9DC78601C4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3:44.777" v="867" actId="207"/>
        <pc:sldMkLst>
          <pc:docMk/>
          <pc:sldMk cId="1529639249" sldId="269"/>
        </pc:sldMkLst>
        <pc:spChg chg="mod">
          <ac:chgData name="Maciej Kankowski" userId="44c35c25-349e-4349-99bb-43504e8d469d" providerId="ADAL" clId="{9728B711-FE41-1743-8E5F-618E07306E02}" dt="2019-11-15T08:43:44.777" v="867" actId="207"/>
          <ac:spMkLst>
            <pc:docMk/>
            <pc:sldMk cId="1529639249" sldId="269"/>
            <ac:spMk id="3" creationId="{6E46AA93-5D6D-4120-962E-2533BEEE8BF2}"/>
          </ac:spMkLst>
        </pc:spChg>
        <pc:spChg chg="add del mod">
          <ac:chgData name="Maciej Kankowski" userId="44c35c25-349e-4349-99bb-43504e8d469d" providerId="ADAL" clId="{9728B711-FE41-1743-8E5F-618E07306E02}" dt="2019-11-15T08:38:36.883" v="776"/>
          <ac:spMkLst>
            <pc:docMk/>
            <pc:sldMk cId="1529639249" sldId="269"/>
            <ac:spMk id="4" creationId="{EC53B8D0-1266-5E4D-AD1F-FFD598BE7555}"/>
          </ac:spMkLst>
        </pc:spChg>
        <pc:spChg chg="add del mod">
          <ac:chgData name="Maciej Kankowski" userId="44c35c25-349e-4349-99bb-43504e8d469d" providerId="ADAL" clId="{9728B711-FE41-1743-8E5F-618E07306E02}" dt="2019-11-15T08:38:39.235" v="778"/>
          <ac:spMkLst>
            <pc:docMk/>
            <pc:sldMk cId="1529639249" sldId="269"/>
            <ac:spMk id="5" creationId="{A761FE2E-BF33-BF48-BA2A-2F17BD51C06B}"/>
          </ac:spMkLst>
        </pc:spChg>
        <pc:picChg chg="add">
          <ac:chgData name="Maciej Kankowski" userId="44c35c25-349e-4349-99bb-43504e8d469d" providerId="ADAL" clId="{9728B711-FE41-1743-8E5F-618E07306E02}" dt="2019-11-15T08:38:36.883" v="776"/>
          <ac:picMkLst>
            <pc:docMk/>
            <pc:sldMk cId="1529639249" sldId="269"/>
            <ac:picMk id="7" creationId="{6E5ABBBF-9CFB-3848-9F56-35648BC46E9E}"/>
          </ac:picMkLst>
        </pc:picChg>
        <pc:picChg chg="add">
          <ac:chgData name="Maciej Kankowski" userId="44c35c25-349e-4349-99bb-43504e8d469d" providerId="ADAL" clId="{9728B711-FE41-1743-8E5F-618E07306E02}" dt="2019-11-15T08:38:39.235" v="778"/>
          <ac:picMkLst>
            <pc:docMk/>
            <pc:sldMk cId="1529639249" sldId="269"/>
            <ac:picMk id="9" creationId="{4EC96FFB-643F-1248-98E1-C421FB46355F}"/>
          </ac:picMkLst>
        </pc:picChg>
        <pc:picChg chg="del mod">
          <ac:chgData name="Maciej Kankowski" userId="44c35c25-349e-4349-99bb-43504e8d469d" providerId="ADAL" clId="{9728B711-FE41-1743-8E5F-618E07306E02}" dt="2019-11-15T08:38:35.004" v="775"/>
          <ac:picMkLst>
            <pc:docMk/>
            <pc:sldMk cId="1529639249" sldId="269"/>
            <ac:picMk id="14" creationId="{DB2CE726-CA37-488E-A7D7-0DC8B588A368}"/>
          </ac:picMkLst>
        </pc:picChg>
        <pc:picChg chg="del mod">
          <ac:chgData name="Maciej Kankowski" userId="44c35c25-349e-4349-99bb-43504e8d469d" providerId="ADAL" clId="{9728B711-FE41-1743-8E5F-618E07306E02}" dt="2019-11-15T08:38:37.597" v="777"/>
          <ac:picMkLst>
            <pc:docMk/>
            <pc:sldMk cId="1529639249" sldId="269"/>
            <ac:picMk id="19" creationId="{2506220E-481E-461C-BF86-50AABB8D90B9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11:06.897" v="537" actId="404"/>
        <pc:sldMkLst>
          <pc:docMk/>
          <pc:sldMk cId="3642524454" sldId="270"/>
        </pc:sldMkLst>
        <pc:spChg chg="add del mod">
          <ac:chgData name="Maciej Kankowski" userId="44c35c25-349e-4349-99bb-43504e8d469d" providerId="ADAL" clId="{9728B711-FE41-1743-8E5F-618E07306E02}" dt="2019-11-15T07:55:11.289" v="213" actId="255"/>
          <ac:spMkLst>
            <pc:docMk/>
            <pc:sldMk cId="3642524454" sldId="270"/>
            <ac:spMk id="3" creationId="{CEA7CD54-463D-4A10-871F-6276A23A90B4}"/>
          </ac:spMkLst>
        </pc:spChg>
        <pc:spChg chg="mod">
          <ac:chgData name="Maciej Kankowski" userId="44c35c25-349e-4349-99bb-43504e8d469d" providerId="ADAL" clId="{9728B711-FE41-1743-8E5F-618E07306E02}" dt="2019-11-15T08:11:06.897" v="537" actId="404"/>
          <ac:spMkLst>
            <pc:docMk/>
            <pc:sldMk cId="3642524454" sldId="270"/>
            <ac:spMk id="4" creationId="{74AAA694-C49F-471F-BC06-CB1256EC3399}"/>
          </ac:spMkLst>
        </pc:spChg>
        <pc:spChg chg="add del">
          <ac:chgData name="Maciej Kankowski" userId="44c35c25-349e-4349-99bb-43504e8d469d" providerId="ADAL" clId="{9728B711-FE41-1743-8E5F-618E07306E02}" dt="2019-11-15T07:52:29.500" v="181"/>
          <ac:spMkLst>
            <pc:docMk/>
            <pc:sldMk cId="3642524454" sldId="270"/>
            <ac:spMk id="18" creationId="{5205899E-6D51-6240-AD3D-110EA7133D31}"/>
          </ac:spMkLst>
        </pc:spChg>
        <pc:spChg chg="add del mod">
          <ac:chgData name="Maciej Kankowski" userId="44c35c25-349e-4349-99bb-43504e8d469d" providerId="ADAL" clId="{9728B711-FE41-1743-8E5F-618E07306E02}" dt="2019-11-15T07:52:40.477" v="183"/>
          <ac:spMkLst>
            <pc:docMk/>
            <pc:sldMk cId="3642524454" sldId="270"/>
            <ac:spMk id="19" creationId="{CBBE8895-965D-DD4F-9A2C-E295B14C98B2}"/>
          </ac:spMkLst>
        </pc:spChg>
        <pc:spChg chg="add del">
          <ac:chgData name="Maciej Kankowski" userId="44c35c25-349e-4349-99bb-43504e8d469d" providerId="ADAL" clId="{9728B711-FE41-1743-8E5F-618E07306E02}" dt="2019-11-15T07:52:42.214" v="185"/>
          <ac:spMkLst>
            <pc:docMk/>
            <pc:sldMk cId="3642524454" sldId="270"/>
            <ac:spMk id="20" creationId="{273855F3-A37F-E747-A5E6-D1A6592DE288}"/>
          </ac:spMkLst>
        </pc:spChg>
        <pc:picChg chg="mod modCrop">
          <ac:chgData name="Maciej Kankowski" userId="44c35c25-349e-4349-99bb-43504e8d469d" providerId="ADAL" clId="{9728B711-FE41-1743-8E5F-618E07306E02}" dt="2019-11-15T07:48:19.571" v="106" actId="1076"/>
          <ac:picMkLst>
            <pc:docMk/>
            <pc:sldMk cId="3642524454" sldId="270"/>
            <ac:picMk id="11" creationId="{6968F7A3-5FDF-4327-B7AB-C0B75B3F2695}"/>
          </ac:picMkLst>
        </pc:picChg>
        <pc:picChg chg="mod">
          <ac:chgData name="Maciej Kankowski" userId="44c35c25-349e-4349-99bb-43504e8d469d" providerId="ADAL" clId="{9728B711-FE41-1743-8E5F-618E07306E02}" dt="2019-11-15T07:47:25.986" v="93" actId="1076"/>
          <ac:picMkLst>
            <pc:docMk/>
            <pc:sldMk cId="3642524454" sldId="270"/>
            <ac:picMk id="13" creationId="{32A7E09C-A13F-4563-AC2A-D46540B55623}"/>
          </ac:picMkLst>
        </pc:picChg>
        <pc:cxnChg chg="mod">
          <ac:chgData name="Maciej Kankowski" userId="44c35c25-349e-4349-99bb-43504e8d469d" providerId="ADAL" clId="{9728B711-FE41-1743-8E5F-618E07306E02}" dt="2019-11-15T07:48:26.614" v="108" actId="14100"/>
          <ac:cxnSpMkLst>
            <pc:docMk/>
            <pc:sldMk cId="3642524454" sldId="270"/>
            <ac:cxnSpMk id="8" creationId="{E285C372-BE25-4939-8894-E259DEDA2E47}"/>
          </ac:cxnSpMkLst>
        </pc:cxnChg>
        <pc:cxnChg chg="mod">
          <ac:chgData name="Maciej Kankowski" userId="44c35c25-349e-4349-99bb-43504e8d469d" providerId="ADAL" clId="{9728B711-FE41-1743-8E5F-618E07306E02}" dt="2019-11-15T07:48:22.880" v="107" actId="14100"/>
          <ac:cxnSpMkLst>
            <pc:docMk/>
            <pc:sldMk cId="3642524454" sldId="270"/>
            <ac:cxnSpMk id="9" creationId="{D3B2771A-E084-49C0-AA85-0D6112BEA357}"/>
          </ac:cxnSpMkLst>
        </pc:cxnChg>
        <pc:cxnChg chg="mod">
          <ac:chgData name="Maciej Kankowski" userId="44c35c25-349e-4349-99bb-43504e8d469d" providerId="ADAL" clId="{9728B711-FE41-1743-8E5F-618E07306E02}" dt="2019-11-15T07:48:30.724" v="109" actId="14100"/>
          <ac:cxnSpMkLst>
            <pc:docMk/>
            <pc:sldMk cId="3642524454" sldId="270"/>
            <ac:cxnSpMk id="10" creationId="{3AE1B897-F559-4363-ACD5-9CB0CBD99100}"/>
          </ac:cxnSpMkLst>
        </pc:cxnChg>
      </pc:sldChg>
      <pc:sldChg chg="addSp delSp modSp">
        <pc:chgData name="Maciej Kankowski" userId="44c35c25-349e-4349-99bb-43504e8d469d" providerId="ADAL" clId="{9728B711-FE41-1743-8E5F-618E07306E02}" dt="2019-11-15T08:39:26.669" v="806"/>
        <pc:sldMkLst>
          <pc:docMk/>
          <pc:sldMk cId="1943165032" sldId="271"/>
        </pc:sldMkLst>
        <pc:spChg chg="add del mod">
          <ac:chgData name="Maciej Kankowski" userId="44c35c25-349e-4349-99bb-43504e8d469d" providerId="ADAL" clId="{9728B711-FE41-1743-8E5F-618E07306E02}" dt="2019-11-15T08:39:25.752" v="805"/>
          <ac:spMkLst>
            <pc:docMk/>
            <pc:sldMk cId="1943165032" sldId="271"/>
            <ac:spMk id="2" creationId="{4916058C-F23D-ED46-B0CD-AEEF0FB2B6B6}"/>
          </ac:spMkLst>
        </pc:spChg>
        <pc:spChg chg="mod">
          <ac:chgData name="Maciej Kankowski" userId="44c35c25-349e-4349-99bb-43504e8d469d" providerId="ADAL" clId="{9728B711-FE41-1743-8E5F-618E07306E02}" dt="2019-11-15T07:55:14.379" v="214" actId="255"/>
          <ac:spMkLst>
            <pc:docMk/>
            <pc:sldMk cId="1943165032" sldId="271"/>
            <ac:spMk id="4" creationId="{544F9960-A60B-4644-8A8A-C5B3C4EAB3AE}"/>
          </ac:spMkLst>
        </pc:spChg>
        <pc:spChg chg="add del mod">
          <ac:chgData name="Maciej Kankowski" userId="44c35c25-349e-4349-99bb-43504e8d469d" providerId="ADAL" clId="{9728B711-FE41-1743-8E5F-618E07306E02}" dt="2019-11-15T08:39:25.752" v="805"/>
          <ac:spMkLst>
            <pc:docMk/>
            <pc:sldMk cId="1943165032" sldId="271"/>
            <ac:spMk id="5" creationId="{BC8BA457-7018-F94E-B47D-10E9F9A976C9}"/>
          </ac:spMkLst>
        </pc:spChg>
        <pc:spChg chg="mod">
          <ac:chgData name="Maciej Kankowski" userId="44c35c25-349e-4349-99bb-43504e8d469d" providerId="ADAL" clId="{9728B711-FE41-1743-8E5F-618E07306E02}" dt="2019-11-15T08:39:23.682" v="801" actId="1076"/>
          <ac:spMkLst>
            <pc:docMk/>
            <pc:sldMk cId="1943165032" sldId="271"/>
            <ac:spMk id="9" creationId="{A0C294C2-244A-4BB6-95DB-843554FDD913}"/>
          </ac:spMkLst>
        </pc:spChg>
        <pc:picChg chg="add del mod">
          <ac:chgData name="Maciej Kankowski" userId="44c35c25-349e-4349-99bb-43504e8d469d" providerId="ADAL" clId="{9728B711-FE41-1743-8E5F-618E07306E02}" dt="2019-11-15T08:39:26.669" v="806"/>
          <ac:picMkLst>
            <pc:docMk/>
            <pc:sldMk cId="1943165032" sldId="271"/>
            <ac:picMk id="7" creationId="{63515F5A-21E9-42A8-87EA-E99C9E35A1AA}"/>
          </ac:picMkLst>
        </pc:picChg>
        <pc:picChg chg="add del mod">
          <ac:chgData name="Maciej Kankowski" userId="44c35c25-349e-4349-99bb-43504e8d469d" providerId="ADAL" clId="{9728B711-FE41-1743-8E5F-618E07306E02}" dt="2019-11-15T08:39:24.587" v="803"/>
          <ac:picMkLst>
            <pc:docMk/>
            <pc:sldMk cId="1943165032" sldId="271"/>
            <ac:picMk id="8" creationId="{DF00499C-C850-4BE4-B72A-591644CE35DB}"/>
          </ac:picMkLst>
        </pc:picChg>
        <pc:picChg chg="add del">
          <ac:chgData name="Maciej Kankowski" userId="44c35c25-349e-4349-99bb-43504e8d469d" providerId="ADAL" clId="{9728B711-FE41-1743-8E5F-618E07306E02}" dt="2019-11-15T08:39:25.099" v="804"/>
          <ac:picMkLst>
            <pc:docMk/>
            <pc:sldMk cId="1943165032" sldId="271"/>
            <ac:picMk id="10" creationId="{1A8DFF7A-588A-874C-87E3-76A18BA0F137}"/>
          </ac:picMkLst>
        </pc:picChg>
        <pc:picChg chg="add del">
          <ac:chgData name="Maciej Kankowski" userId="44c35c25-349e-4349-99bb-43504e8d469d" providerId="ADAL" clId="{9728B711-FE41-1743-8E5F-618E07306E02}" dt="2019-11-15T08:39:24.019" v="802"/>
          <ac:picMkLst>
            <pc:docMk/>
            <pc:sldMk cId="1943165032" sldId="271"/>
            <ac:picMk id="11" creationId="{63571C0D-2688-EE40-B492-DFB5554169A3}"/>
          </ac:picMkLst>
        </pc:picChg>
      </pc:sldChg>
      <pc:sldChg chg="modSp">
        <pc:chgData name="Maciej Kankowski" userId="44c35c25-349e-4349-99bb-43504e8d469d" providerId="ADAL" clId="{9728B711-FE41-1743-8E5F-618E07306E02}" dt="2019-11-15T08:39:48.671" v="808" actId="255"/>
        <pc:sldMkLst>
          <pc:docMk/>
          <pc:sldMk cId="2155858068" sldId="272"/>
        </pc:sldMkLst>
        <pc:spChg chg="mod">
          <ac:chgData name="Maciej Kankowski" userId="44c35c25-349e-4349-99bb-43504e8d469d" providerId="ADAL" clId="{9728B711-FE41-1743-8E5F-618E07306E02}" dt="2019-11-15T08:35:01.527" v="704" actId="113"/>
          <ac:spMkLst>
            <pc:docMk/>
            <pc:sldMk cId="2155858068" sldId="272"/>
            <ac:spMk id="3" creationId="{9976C813-A4EB-40F0-A961-8C2F08526A0A}"/>
          </ac:spMkLst>
        </pc:spChg>
        <pc:spChg chg="mod">
          <ac:chgData name="Maciej Kankowski" userId="44c35c25-349e-4349-99bb-43504e8d469d" providerId="ADAL" clId="{9728B711-FE41-1743-8E5F-618E07306E02}" dt="2019-11-15T08:39:42.976" v="807" actId="255"/>
          <ac:spMkLst>
            <pc:docMk/>
            <pc:sldMk cId="2155858068" sldId="272"/>
            <ac:spMk id="4" creationId="{2965A5B2-3193-4EC9-9829-98F9F738F273}"/>
          </ac:spMkLst>
        </pc:spChg>
        <pc:spChg chg="mod">
          <ac:chgData name="Maciej Kankowski" userId="44c35c25-349e-4349-99bb-43504e8d469d" providerId="ADAL" clId="{9728B711-FE41-1743-8E5F-618E07306E02}" dt="2019-11-15T08:39:48.671" v="808" actId="255"/>
          <ac:spMkLst>
            <pc:docMk/>
            <pc:sldMk cId="2155858068" sldId="272"/>
            <ac:spMk id="5" creationId="{1AF18847-A591-46FA-B39C-B5BFD1448FF6}"/>
          </ac:spMkLst>
        </pc:spChg>
      </pc:sldChg>
      <pc:sldChg chg="modSp">
        <pc:chgData name="Maciej Kankowski" userId="44c35c25-349e-4349-99bb-43504e8d469d" providerId="ADAL" clId="{9728B711-FE41-1743-8E5F-618E07306E02}" dt="2019-11-15T08:35:15.401" v="712" actId="207"/>
        <pc:sldMkLst>
          <pc:docMk/>
          <pc:sldMk cId="4009951017" sldId="273"/>
        </pc:sldMkLst>
        <pc:spChg chg="mod">
          <ac:chgData name="Maciej Kankowski" userId="44c35c25-349e-4349-99bb-43504e8d469d" providerId="ADAL" clId="{9728B711-FE41-1743-8E5F-618E07306E02}" dt="2019-11-15T08:35:15.401" v="712" actId="207"/>
          <ac:spMkLst>
            <pc:docMk/>
            <pc:sldMk cId="4009951017" sldId="273"/>
            <ac:spMk id="4" creationId="{D5B04289-512F-4732-B2F9-0FB7AB2688B6}"/>
          </ac:spMkLst>
        </pc:spChg>
      </pc:sldChg>
      <pc:sldChg chg="modSp">
        <pc:chgData name="Maciej Kankowski" userId="44c35c25-349e-4349-99bb-43504e8d469d" providerId="ADAL" clId="{9728B711-FE41-1743-8E5F-618E07306E02}" dt="2019-11-15T07:55:17.935" v="215" actId="255"/>
        <pc:sldMkLst>
          <pc:docMk/>
          <pc:sldMk cId="2977309846" sldId="274"/>
        </pc:sldMkLst>
        <pc:spChg chg="mod">
          <ac:chgData name="Maciej Kankowski" userId="44c35c25-349e-4349-99bb-43504e8d469d" providerId="ADAL" clId="{9728B711-FE41-1743-8E5F-618E07306E02}" dt="2019-11-15T07:55:17.935" v="215" actId="255"/>
          <ac:spMkLst>
            <pc:docMk/>
            <pc:sldMk cId="2977309846" sldId="274"/>
            <ac:spMk id="5" creationId="{6A796A56-249F-4D12-9242-F5A68DF60200}"/>
          </ac:spMkLst>
        </pc:spChg>
        <pc:picChg chg="mod">
          <ac:chgData name="Maciej Kankowski" userId="44c35c25-349e-4349-99bb-43504e8d469d" providerId="ADAL" clId="{9728B711-FE41-1743-8E5F-618E07306E02}" dt="2019-11-15T07:49:12.617" v="119" actId="1076"/>
          <ac:picMkLst>
            <pc:docMk/>
            <pc:sldMk cId="2977309846" sldId="274"/>
            <ac:picMk id="10" creationId="{37E6A772-3228-4498-92B1-CF51141EB559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4:00.317" v="874" actId="207"/>
        <pc:sldMkLst>
          <pc:docMk/>
          <pc:sldMk cId="2657240790" sldId="276"/>
        </pc:sldMkLst>
        <pc:spChg chg="add del mod">
          <ac:chgData name="Maciej Kankowski" userId="44c35c25-349e-4349-99bb-43504e8d469d" providerId="ADAL" clId="{9728B711-FE41-1743-8E5F-618E07306E02}" dt="2019-11-15T08:10:55.120" v="535" actId="255"/>
          <ac:spMkLst>
            <pc:docMk/>
            <pc:sldMk cId="2657240790" sldId="276"/>
            <ac:spMk id="2" creationId="{EE55FD85-1A98-4430-BA5A-B6A1D67E60F9}"/>
          </ac:spMkLst>
        </pc:spChg>
        <pc:spChg chg="add del mod">
          <ac:chgData name="Maciej Kankowski" userId="44c35c25-349e-4349-99bb-43504e8d469d" providerId="ADAL" clId="{9728B711-FE41-1743-8E5F-618E07306E02}" dt="2019-11-15T08:44:00.317" v="874" actId="207"/>
          <ac:spMkLst>
            <pc:docMk/>
            <pc:sldMk cId="2657240790" sldId="276"/>
            <ac:spMk id="4" creationId="{B0C34BFC-1C99-4260-8126-65B8279DFCA3}"/>
          </ac:spMkLst>
        </pc:spChg>
        <pc:spChg chg="add del mod">
          <ac:chgData name="Maciej Kankowski" userId="44c35c25-349e-4349-99bb-43504e8d469d" providerId="ADAL" clId="{9728B711-FE41-1743-8E5F-618E07306E02}" dt="2019-11-15T07:52:13.376" v="178" actId="478"/>
          <ac:spMkLst>
            <pc:docMk/>
            <pc:sldMk cId="2657240790" sldId="276"/>
            <ac:spMk id="6" creationId="{489AB6C5-BB64-6A4A-839F-B05CF04AA1A1}"/>
          </ac:spMkLst>
        </pc:spChg>
        <pc:spChg chg="add del mod">
          <ac:chgData name="Maciej Kankowski" userId="44c35c25-349e-4349-99bb-43504e8d469d" providerId="ADAL" clId="{9728B711-FE41-1743-8E5F-618E07306E02}" dt="2019-11-15T08:10:54.497" v="534"/>
          <ac:spMkLst>
            <pc:docMk/>
            <pc:sldMk cId="2657240790" sldId="276"/>
            <ac:spMk id="7" creationId="{7AB3D2D8-2E44-6B4A-B373-A57455E9E776}"/>
          </ac:spMkLst>
        </pc:spChg>
        <pc:spChg chg="add del mod">
          <ac:chgData name="Maciej Kankowski" userId="44c35c25-349e-4349-99bb-43504e8d469d" providerId="ADAL" clId="{9728B711-FE41-1743-8E5F-618E07306E02}" dt="2019-11-15T08:10:53.236" v="533"/>
          <ac:spMkLst>
            <pc:docMk/>
            <pc:sldMk cId="2657240790" sldId="276"/>
            <ac:spMk id="8" creationId="{90AC9B2E-6584-A84B-9C76-F7E1FC6B29BF}"/>
          </ac:spMkLst>
        </pc:spChg>
      </pc:sldChg>
      <pc:sldChg chg="addSp delSp modSp">
        <pc:chgData name="Maciej Kankowski" userId="44c35c25-349e-4349-99bb-43504e8d469d" providerId="ADAL" clId="{9728B711-FE41-1743-8E5F-618E07306E02}" dt="2019-11-15T08:44:11.171" v="882" actId="207"/>
        <pc:sldMkLst>
          <pc:docMk/>
          <pc:sldMk cId="252341184" sldId="277"/>
        </pc:sldMkLst>
        <pc:spChg chg="mod">
          <ac:chgData name="Maciej Kankowski" userId="44c35c25-349e-4349-99bb-43504e8d469d" providerId="ADAL" clId="{9728B711-FE41-1743-8E5F-618E07306E02}" dt="2019-11-15T08:44:11.171" v="882" actId="207"/>
          <ac:spMkLst>
            <pc:docMk/>
            <pc:sldMk cId="252341184" sldId="277"/>
            <ac:spMk id="3" creationId="{5D39857C-919D-4E06-B3A7-B74DC4C87588}"/>
          </ac:spMkLst>
        </pc:spChg>
        <pc:spChg chg="add del mod">
          <ac:chgData name="Maciej Kankowski" userId="44c35c25-349e-4349-99bb-43504e8d469d" providerId="ADAL" clId="{9728B711-FE41-1743-8E5F-618E07306E02}" dt="2019-11-15T07:52:55.417" v="187"/>
          <ac:spMkLst>
            <pc:docMk/>
            <pc:sldMk cId="252341184" sldId="277"/>
            <ac:spMk id="4" creationId="{20111BC9-2E20-C146-9D3B-C520E9757961}"/>
          </ac:spMkLst>
        </pc:spChg>
        <pc:spChg chg="add del mod">
          <ac:chgData name="Maciej Kankowski" userId="44c35c25-349e-4349-99bb-43504e8d469d" providerId="ADAL" clId="{9728B711-FE41-1743-8E5F-618E07306E02}" dt="2019-11-15T08:38:48.817" v="780"/>
          <ac:spMkLst>
            <pc:docMk/>
            <pc:sldMk cId="252341184" sldId="277"/>
            <ac:spMk id="5" creationId="{43DD5B97-AF3B-7642-BDF9-2AE83F9AD628}"/>
          </ac:spMkLst>
        </pc:spChg>
        <pc:picChg chg="add">
          <ac:chgData name="Maciej Kankowski" userId="44c35c25-349e-4349-99bb-43504e8d469d" providerId="ADAL" clId="{9728B711-FE41-1743-8E5F-618E07306E02}" dt="2019-11-15T08:38:48.817" v="780"/>
          <ac:picMkLst>
            <pc:docMk/>
            <pc:sldMk cId="252341184" sldId="277"/>
            <ac:picMk id="7" creationId="{593C6C53-3D1F-9C47-8313-9496F9B8DAB4}"/>
          </ac:picMkLst>
        </pc:picChg>
        <pc:picChg chg="del">
          <ac:chgData name="Maciej Kankowski" userId="44c35c25-349e-4349-99bb-43504e8d469d" providerId="ADAL" clId="{9728B711-FE41-1743-8E5F-618E07306E02}" dt="2019-11-15T08:38:46.890" v="779"/>
          <ac:picMkLst>
            <pc:docMk/>
            <pc:sldMk cId="252341184" sldId="277"/>
            <ac:picMk id="9" creationId="{7A0EF363-9548-4E41-8A1D-66513A082058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5:59.778" v="733"/>
        <pc:sldMkLst>
          <pc:docMk/>
          <pc:sldMk cId="3036639955" sldId="278"/>
        </pc:sldMkLst>
        <pc:spChg chg="add del mod">
          <ac:chgData name="Maciej Kankowski" userId="44c35c25-349e-4349-99bb-43504e8d469d" providerId="ADAL" clId="{9728B711-FE41-1743-8E5F-618E07306E02}" dt="2019-11-15T07:57:25.497" v="257"/>
          <ac:spMkLst>
            <pc:docMk/>
            <pc:sldMk cId="3036639955" sldId="278"/>
            <ac:spMk id="2" creationId="{34C9EF38-2468-244D-888E-DEF70B3CB1D2}"/>
          </ac:spMkLst>
        </pc:spChg>
        <pc:spChg chg="mod">
          <ac:chgData name="Maciej Kankowski" userId="44c35c25-349e-4349-99bb-43504e8d469d" providerId="ADAL" clId="{9728B711-FE41-1743-8E5F-618E07306E02}" dt="2019-11-15T08:35:29.170" v="720" actId="207"/>
          <ac:spMkLst>
            <pc:docMk/>
            <pc:sldMk cId="3036639955" sldId="278"/>
            <ac:spMk id="4" creationId="{D5B04289-512F-4732-B2F9-0FB7AB2688B6}"/>
          </ac:spMkLst>
        </pc:spChg>
        <pc:spChg chg="add del mod">
          <ac:chgData name="Maciej Kankowski" userId="44c35c25-349e-4349-99bb-43504e8d469d" providerId="ADAL" clId="{9728B711-FE41-1743-8E5F-618E07306E02}" dt="2019-11-15T08:35:56.776" v="731"/>
          <ac:spMkLst>
            <pc:docMk/>
            <pc:sldMk cId="3036639955" sldId="278"/>
            <ac:spMk id="5" creationId="{48C27D3A-17B6-5344-B7C5-D4EA531C5BB1}"/>
          </ac:spMkLst>
        </pc:spChg>
        <pc:spChg chg="add del mod">
          <ac:chgData name="Maciej Kankowski" userId="44c35c25-349e-4349-99bb-43504e8d469d" providerId="ADAL" clId="{9728B711-FE41-1743-8E5F-618E07306E02}" dt="2019-11-15T08:35:59.778" v="733"/>
          <ac:spMkLst>
            <pc:docMk/>
            <pc:sldMk cId="3036639955" sldId="278"/>
            <ac:spMk id="6" creationId="{FE717120-01E8-1E43-AC0D-14377D131170}"/>
          </ac:spMkLst>
        </pc:spChg>
        <pc:picChg chg="add">
          <ac:chgData name="Maciej Kankowski" userId="44c35c25-349e-4349-99bb-43504e8d469d" providerId="ADAL" clId="{9728B711-FE41-1743-8E5F-618E07306E02}" dt="2019-11-15T08:35:56.776" v="731"/>
          <ac:picMkLst>
            <pc:docMk/>
            <pc:sldMk cId="3036639955" sldId="278"/>
            <ac:picMk id="9" creationId="{308B5998-F900-9D4E-BA25-E55660910087}"/>
          </ac:picMkLst>
        </pc:picChg>
        <pc:picChg chg="add">
          <ac:chgData name="Maciej Kankowski" userId="44c35c25-349e-4349-99bb-43504e8d469d" providerId="ADAL" clId="{9728B711-FE41-1743-8E5F-618E07306E02}" dt="2019-11-15T08:35:59.778" v="733"/>
          <ac:picMkLst>
            <pc:docMk/>
            <pc:sldMk cId="3036639955" sldId="278"/>
            <ac:picMk id="10" creationId="{1C673764-8526-2241-A9C9-F8BE0C66D708}"/>
          </ac:picMkLst>
        </pc:picChg>
        <pc:picChg chg="del">
          <ac:chgData name="Maciej Kankowski" userId="44c35c25-349e-4349-99bb-43504e8d469d" providerId="ADAL" clId="{9728B711-FE41-1743-8E5F-618E07306E02}" dt="2019-11-15T08:35:57.878" v="732"/>
          <ac:picMkLst>
            <pc:docMk/>
            <pc:sldMk cId="3036639955" sldId="278"/>
            <ac:picMk id="13" creationId="{1F91000A-A6DF-4DE8-80FD-8BBED3F220D8}"/>
          </ac:picMkLst>
        </pc:picChg>
        <pc:picChg chg="del">
          <ac:chgData name="Maciej Kankowski" userId="44c35c25-349e-4349-99bb-43504e8d469d" providerId="ADAL" clId="{9728B711-FE41-1743-8E5F-618E07306E02}" dt="2019-11-15T08:35:51.146" v="729"/>
          <ac:picMkLst>
            <pc:docMk/>
            <pc:sldMk cId="3036639955" sldId="278"/>
            <ac:picMk id="15" creationId="{BE8773E7-7582-4FD3-AC98-B809235EC021}"/>
          </ac:picMkLst>
        </pc:picChg>
      </pc:sldChg>
      <pc:sldChg chg="modSp">
        <pc:chgData name="Maciej Kankowski" userId="44c35c25-349e-4349-99bb-43504e8d469d" providerId="ADAL" clId="{9728B711-FE41-1743-8E5F-618E07306E02}" dt="2019-11-15T08:44:29.309" v="883" actId="255"/>
        <pc:sldMkLst>
          <pc:docMk/>
          <pc:sldMk cId="216876368" sldId="279"/>
        </pc:sldMkLst>
        <pc:spChg chg="mod">
          <ac:chgData name="Maciej Kankowski" userId="44c35c25-349e-4349-99bb-43504e8d469d" providerId="ADAL" clId="{9728B711-FE41-1743-8E5F-618E07306E02}" dt="2019-11-15T08:35:43.214" v="728" actId="113"/>
          <ac:spMkLst>
            <pc:docMk/>
            <pc:sldMk cId="216876368" sldId="279"/>
            <ac:spMk id="3" creationId="{B39F219A-838F-4CD6-ABBF-D0BE26BE6655}"/>
          </ac:spMkLst>
        </pc:spChg>
        <pc:spChg chg="mod">
          <ac:chgData name="Maciej Kankowski" userId="44c35c25-349e-4349-99bb-43504e8d469d" providerId="ADAL" clId="{9728B711-FE41-1743-8E5F-618E07306E02}" dt="2019-11-15T08:44:29.309" v="883" actId="255"/>
          <ac:spMkLst>
            <pc:docMk/>
            <pc:sldMk cId="216876368" sldId="279"/>
            <ac:spMk id="4" creationId="{A642777E-05E2-49C1-9747-14D7A76AAA21}"/>
          </ac:spMkLst>
        </pc:spChg>
        <pc:picChg chg="mod">
          <ac:chgData name="Maciej Kankowski" userId="44c35c25-349e-4349-99bb-43504e8d469d" providerId="ADAL" clId="{9728B711-FE41-1743-8E5F-618E07306E02}" dt="2019-11-15T08:36:13.968" v="735" actId="1076"/>
          <ac:picMkLst>
            <pc:docMk/>
            <pc:sldMk cId="216876368" sldId="279"/>
            <ac:picMk id="6" creationId="{0C291567-1E10-4A13-9D06-E529E6CE2F74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4:40.415" v="888"/>
        <pc:sldMkLst>
          <pc:docMk/>
          <pc:sldMk cId="4083595524" sldId="280"/>
        </pc:sldMkLst>
        <pc:spChg chg="mod">
          <ac:chgData name="Maciej Kankowski" userId="44c35c25-349e-4349-99bb-43504e8d469d" providerId="ADAL" clId="{9728B711-FE41-1743-8E5F-618E07306E02}" dt="2019-11-15T08:34:03.890" v="693" actId="207"/>
          <ac:spMkLst>
            <pc:docMk/>
            <pc:sldMk cId="4083595524" sldId="280"/>
            <ac:spMk id="3" creationId="{B39F219A-838F-4CD6-ABBF-D0BE26BE6655}"/>
          </ac:spMkLst>
        </pc:spChg>
        <pc:spChg chg="add del mod">
          <ac:chgData name="Maciej Kankowski" userId="44c35c25-349e-4349-99bb-43504e8d469d" providerId="ADAL" clId="{9728B711-FE41-1743-8E5F-618E07306E02}" dt="2019-11-15T08:44:37.476" v="886"/>
          <ac:spMkLst>
            <pc:docMk/>
            <pc:sldMk cId="4083595524" sldId="280"/>
            <ac:spMk id="4" creationId="{EAD813F5-625F-0C46-8DEA-6ED0F7EFAB9D}"/>
          </ac:spMkLst>
        </pc:spChg>
        <pc:spChg chg="add del mod">
          <ac:chgData name="Maciej Kankowski" userId="44c35c25-349e-4349-99bb-43504e8d469d" providerId="ADAL" clId="{9728B711-FE41-1743-8E5F-618E07306E02}" dt="2019-11-15T08:44:40.415" v="888"/>
          <ac:spMkLst>
            <pc:docMk/>
            <pc:sldMk cId="4083595524" sldId="280"/>
            <ac:spMk id="5" creationId="{76E466CD-9555-B045-8F17-1BBC8D7B841C}"/>
          </ac:spMkLst>
        </pc:spChg>
        <pc:picChg chg="add">
          <ac:chgData name="Maciej Kankowski" userId="44c35c25-349e-4349-99bb-43504e8d469d" providerId="ADAL" clId="{9728B711-FE41-1743-8E5F-618E07306E02}" dt="2019-11-15T08:44:40.415" v="888"/>
          <ac:picMkLst>
            <pc:docMk/>
            <pc:sldMk cId="4083595524" sldId="280"/>
            <ac:picMk id="7" creationId="{DDB09B35-8600-3245-B2D8-1DE2D302B099}"/>
          </ac:picMkLst>
        </pc:picChg>
        <pc:picChg chg="del">
          <ac:chgData name="Maciej Kankowski" userId="44c35c25-349e-4349-99bb-43504e8d469d" providerId="ADAL" clId="{9728B711-FE41-1743-8E5F-618E07306E02}" dt="2019-11-15T08:44:33.954" v="884"/>
          <ac:picMkLst>
            <pc:docMk/>
            <pc:sldMk cId="4083595524" sldId="280"/>
            <ac:picMk id="12" creationId="{6489B73C-1AAE-461F-AE39-462179F28CFA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3:45.892" v="685" actId="207"/>
        <pc:sldMkLst>
          <pc:docMk/>
          <pc:sldMk cId="1273965155" sldId="281"/>
        </pc:sldMkLst>
        <pc:spChg chg="mod">
          <ac:chgData name="Maciej Kankowski" userId="44c35c25-349e-4349-99bb-43504e8d469d" providerId="ADAL" clId="{9728B711-FE41-1743-8E5F-618E07306E02}" dt="2019-11-15T08:33:45.892" v="685" actId="207"/>
          <ac:spMkLst>
            <pc:docMk/>
            <pc:sldMk cId="1273965155" sldId="281"/>
            <ac:spMk id="3" creationId="{908C774F-64A8-44A0-9E6D-F44EA7BB8DC7}"/>
          </ac:spMkLst>
        </pc:spChg>
        <pc:picChg chg="add del">
          <ac:chgData name="Maciej Kankowski" userId="44c35c25-349e-4349-99bb-43504e8d469d" providerId="ADAL" clId="{9728B711-FE41-1743-8E5F-618E07306E02}" dt="2019-11-15T08:33:38.977" v="682"/>
          <ac:picMkLst>
            <pc:docMk/>
            <pc:sldMk cId="1273965155" sldId="281"/>
            <ac:picMk id="6" creationId="{2DA1C523-A730-5C46-8D83-76568FAAC874}"/>
          </ac:picMkLst>
        </pc:picChg>
      </pc:sldChg>
      <pc:sldChg chg="modSp">
        <pc:chgData name="Maciej Kankowski" userId="44c35c25-349e-4349-99bb-43504e8d469d" providerId="ADAL" clId="{9728B711-FE41-1743-8E5F-618E07306E02}" dt="2019-11-15T08:33:27.953" v="674" actId="207"/>
        <pc:sldMkLst>
          <pc:docMk/>
          <pc:sldMk cId="454051432" sldId="282"/>
        </pc:sldMkLst>
        <pc:spChg chg="mod">
          <ac:chgData name="Maciej Kankowski" userId="44c35c25-349e-4349-99bb-43504e8d469d" providerId="ADAL" clId="{9728B711-FE41-1743-8E5F-618E07306E02}" dt="2019-11-15T08:33:27.953" v="674" actId="207"/>
          <ac:spMkLst>
            <pc:docMk/>
            <pc:sldMk cId="454051432" sldId="282"/>
            <ac:spMk id="3" creationId="{908C774F-64A8-44A0-9E6D-F44EA7BB8DC7}"/>
          </ac:spMkLst>
        </pc:spChg>
      </pc:sldChg>
      <pc:sldChg chg="modSp modTransition">
        <pc:chgData name="Maciej Kankowski" userId="44c35c25-349e-4349-99bb-43504e8d469d" providerId="ADAL" clId="{9728B711-FE41-1743-8E5F-618E07306E02}" dt="2019-11-17T17:28:51.628" v="1048"/>
        <pc:sldMkLst>
          <pc:docMk/>
          <pc:sldMk cId="198738964" sldId="285"/>
        </pc:sldMkLst>
        <pc:spChg chg="mod">
          <ac:chgData name="Maciej Kankowski" userId="44c35c25-349e-4349-99bb-43504e8d469d" providerId="ADAL" clId="{9728B711-FE41-1743-8E5F-618E07306E02}" dt="2019-11-15T07:58:26.794" v="268" actId="255"/>
          <ac:spMkLst>
            <pc:docMk/>
            <pc:sldMk cId="198738964" sldId="285"/>
            <ac:spMk id="3" creationId="{204A60AE-D275-4D24-A565-1D97ECBC3149}"/>
          </ac:spMkLst>
        </pc:spChg>
        <pc:spChg chg="mod">
          <ac:chgData name="Maciej Kankowski" userId="44c35c25-349e-4349-99bb-43504e8d469d" providerId="ADAL" clId="{9728B711-FE41-1743-8E5F-618E07306E02}" dt="2019-11-15T07:58:31.249" v="269" actId="255"/>
          <ac:spMkLst>
            <pc:docMk/>
            <pc:sldMk cId="198738964" sldId="285"/>
            <ac:spMk id="7" creationId="{1F3DDF91-E71C-4800-A06F-BA10E79854A4}"/>
          </ac:spMkLst>
        </pc:spChg>
      </pc:sldChg>
      <pc:sldChg chg="modSp modTransition">
        <pc:chgData name="Maciej Kankowski" userId="44c35c25-349e-4349-99bb-43504e8d469d" providerId="ADAL" clId="{9728B711-FE41-1743-8E5F-618E07306E02}" dt="2019-11-17T17:29:49.960" v="1055"/>
        <pc:sldMkLst>
          <pc:docMk/>
          <pc:sldMk cId="2813240925" sldId="287"/>
        </pc:sldMkLst>
        <pc:spChg chg="mod">
          <ac:chgData name="Maciej Kankowski" userId="44c35c25-349e-4349-99bb-43504e8d469d" providerId="ADAL" clId="{9728B711-FE41-1743-8E5F-618E07306E02}" dt="2019-11-15T07:58:39.103" v="270" actId="255"/>
          <ac:spMkLst>
            <pc:docMk/>
            <pc:sldMk cId="2813240925" sldId="287"/>
            <ac:spMk id="3" creationId="{204A60AE-D275-4D24-A565-1D97ECBC3149}"/>
          </ac:spMkLst>
        </pc:spChg>
      </pc:sldChg>
      <pc:sldChg chg="modSp modTransition">
        <pc:chgData name="Maciej Kankowski" userId="44c35c25-349e-4349-99bb-43504e8d469d" providerId="ADAL" clId="{9728B711-FE41-1743-8E5F-618E07306E02}" dt="2019-11-17T17:29:49.960" v="1055"/>
        <pc:sldMkLst>
          <pc:docMk/>
          <pc:sldMk cId="233979146" sldId="288"/>
        </pc:sldMkLst>
        <pc:spChg chg="mod">
          <ac:chgData name="Maciej Kankowski" userId="44c35c25-349e-4349-99bb-43504e8d469d" providerId="ADAL" clId="{9728B711-FE41-1743-8E5F-618E07306E02}" dt="2019-11-15T07:58:44.234" v="271" actId="255"/>
          <ac:spMkLst>
            <pc:docMk/>
            <pc:sldMk cId="233979146" sldId="288"/>
            <ac:spMk id="3" creationId="{942A0CEC-6121-4472-8A1B-6A33BEC18759}"/>
          </ac:spMkLst>
        </pc:spChg>
        <pc:spChg chg="mod">
          <ac:chgData name="Maciej Kankowski" userId="44c35c25-349e-4349-99bb-43504e8d469d" providerId="ADAL" clId="{9728B711-FE41-1743-8E5F-618E07306E02}" dt="2019-11-17T17:29:12.431" v="1054" actId="2710"/>
          <ac:spMkLst>
            <pc:docMk/>
            <pc:sldMk cId="233979146" sldId="288"/>
            <ac:spMk id="4" creationId="{FE603617-3418-42A0-807D-66E2006C3620}"/>
          </ac:spMkLst>
        </pc:spChg>
        <pc:spChg chg="mod">
          <ac:chgData name="Maciej Kankowski" userId="44c35c25-349e-4349-99bb-43504e8d469d" providerId="ADAL" clId="{9728B711-FE41-1743-8E5F-618E07306E02}" dt="2019-11-15T07:58:55.166" v="273" actId="20577"/>
          <ac:spMkLst>
            <pc:docMk/>
            <pc:sldMk cId="233979146" sldId="288"/>
            <ac:spMk id="5" creationId="{1DAE1E14-9819-4CE8-949E-C7B262C9F9F5}"/>
          </ac:spMkLst>
        </pc:spChg>
      </pc:sldChg>
      <pc:sldChg chg="addSp delSp modSp modNotesTx">
        <pc:chgData name="Maciej Kankowski" userId="44c35c25-349e-4349-99bb-43504e8d469d" providerId="ADAL" clId="{9728B711-FE41-1743-8E5F-618E07306E02}" dt="2019-11-15T09:30:56.569" v="962" actId="113"/>
        <pc:sldMkLst>
          <pc:docMk/>
          <pc:sldMk cId="1653938242" sldId="289"/>
        </pc:sldMkLst>
        <pc:spChg chg="mod">
          <ac:chgData name="Maciej Kankowski" userId="44c35c25-349e-4349-99bb-43504e8d469d" providerId="ADAL" clId="{9728B711-FE41-1743-8E5F-618E07306E02}" dt="2019-11-15T08:00:50.271" v="289" actId="113"/>
          <ac:spMkLst>
            <pc:docMk/>
            <pc:sldMk cId="1653938242" sldId="289"/>
            <ac:spMk id="3" creationId="{00C0D476-4E5C-4375-94CA-64BF40243A3A}"/>
          </ac:spMkLst>
        </pc:spChg>
        <pc:spChg chg="add del mod">
          <ac:chgData name="Maciej Kankowski" userId="44c35c25-349e-4349-99bb-43504e8d469d" providerId="ADAL" clId="{9728B711-FE41-1743-8E5F-618E07306E02}" dt="2019-11-15T08:01:17.069" v="308"/>
          <ac:spMkLst>
            <pc:docMk/>
            <pc:sldMk cId="1653938242" sldId="289"/>
            <ac:spMk id="4" creationId="{801201DC-686F-3E4B-864B-1924A3C8ADAB}"/>
          </ac:spMkLst>
        </pc:spChg>
        <pc:picChg chg="add mod">
          <ac:chgData name="Maciej Kankowski" userId="44c35c25-349e-4349-99bb-43504e8d469d" providerId="ADAL" clId="{9728B711-FE41-1743-8E5F-618E07306E02}" dt="2019-11-15T08:01:20.710" v="309" actId="208"/>
          <ac:picMkLst>
            <pc:docMk/>
            <pc:sldMk cId="1653938242" sldId="289"/>
            <ac:picMk id="6" creationId="{4B37AA49-1D1B-9D46-AA7A-F9E2FE3E14C2}"/>
          </ac:picMkLst>
        </pc:picChg>
        <pc:picChg chg="del">
          <ac:chgData name="Maciej Kankowski" userId="44c35c25-349e-4349-99bb-43504e8d469d" providerId="ADAL" clId="{9728B711-FE41-1743-8E5F-618E07306E02}" dt="2019-11-15T08:01:14.178" v="307"/>
          <ac:picMkLst>
            <pc:docMk/>
            <pc:sldMk cId="1653938242" sldId="289"/>
            <ac:picMk id="9" creationId="{B2014B16-B9BD-41E6-947C-738A0403BD6B}"/>
          </ac:picMkLst>
        </pc:picChg>
      </pc:sldChg>
      <pc:sldChg chg="modSp">
        <pc:chgData name="Maciej Kankowski" userId="44c35c25-349e-4349-99bb-43504e8d469d" providerId="ADAL" clId="{9728B711-FE41-1743-8E5F-618E07306E02}" dt="2019-11-15T08:08:33.008" v="517" actId="207"/>
        <pc:sldMkLst>
          <pc:docMk/>
          <pc:sldMk cId="1577512668" sldId="290"/>
        </pc:sldMkLst>
        <pc:spChg chg="mod">
          <ac:chgData name="Maciej Kankowski" userId="44c35c25-349e-4349-99bb-43504e8d469d" providerId="ADAL" clId="{9728B711-FE41-1743-8E5F-618E07306E02}" dt="2019-11-15T08:08:33.008" v="517" actId="207"/>
          <ac:spMkLst>
            <pc:docMk/>
            <pc:sldMk cId="1577512668" sldId="290"/>
            <ac:spMk id="3" creationId="{D98C93AA-1724-407F-9670-ACCE09ABAE9B}"/>
          </ac:spMkLst>
        </pc:spChg>
        <pc:picChg chg="mod">
          <ac:chgData name="Maciej Kankowski" userId="44c35c25-349e-4349-99bb-43504e8d469d" providerId="ADAL" clId="{9728B711-FE41-1743-8E5F-618E07306E02}" dt="2019-11-15T07:59:58.991" v="280" actId="208"/>
          <ac:picMkLst>
            <pc:docMk/>
            <pc:sldMk cId="1577512668" sldId="290"/>
            <ac:picMk id="11" creationId="{3FA755B2-C258-49EC-991C-4D0F835DF0FF}"/>
          </ac:picMkLst>
        </pc:picChg>
        <pc:picChg chg="mod">
          <ac:chgData name="Maciej Kankowski" userId="44c35c25-349e-4349-99bb-43504e8d469d" providerId="ADAL" clId="{9728B711-FE41-1743-8E5F-618E07306E02}" dt="2019-11-15T08:00:01.225" v="281" actId="208"/>
          <ac:picMkLst>
            <pc:docMk/>
            <pc:sldMk cId="1577512668" sldId="290"/>
            <ac:picMk id="13" creationId="{B857B6A6-825C-443C-9326-6ABBD3EA8AD4}"/>
          </ac:picMkLst>
        </pc:picChg>
        <pc:picChg chg="mod">
          <ac:chgData name="Maciej Kankowski" userId="44c35c25-349e-4349-99bb-43504e8d469d" providerId="ADAL" clId="{9728B711-FE41-1743-8E5F-618E07306E02}" dt="2019-11-15T08:00:02.119" v="282" actId="208"/>
          <ac:picMkLst>
            <pc:docMk/>
            <pc:sldMk cId="1577512668" sldId="290"/>
            <ac:picMk id="15" creationId="{36B36D78-4F39-443A-BA88-0639AB634F9D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41:53.256" v="810" actId="255"/>
        <pc:sldMkLst>
          <pc:docMk/>
          <pc:sldMk cId="662336808" sldId="291"/>
        </pc:sldMkLst>
        <pc:spChg chg="mod">
          <ac:chgData name="Maciej Kankowski" userId="44c35c25-349e-4349-99bb-43504e8d469d" providerId="ADAL" clId="{9728B711-FE41-1743-8E5F-618E07306E02}" dt="2019-11-15T08:41:53.256" v="810" actId="255"/>
          <ac:spMkLst>
            <pc:docMk/>
            <pc:sldMk cId="662336808" sldId="291"/>
            <ac:spMk id="2" creationId="{51DD0BBF-E073-46FD-A890-0FA79D01365A}"/>
          </ac:spMkLst>
        </pc:spChg>
        <pc:spChg chg="add mod">
          <ac:chgData name="Maciej Kankowski" userId="44c35c25-349e-4349-99bb-43504e8d469d" providerId="ADAL" clId="{9728B711-FE41-1743-8E5F-618E07306E02}" dt="2019-11-15T08:01:37.218" v="313" actId="20577"/>
          <ac:spMkLst>
            <pc:docMk/>
            <pc:sldMk cId="662336808" sldId="291"/>
            <ac:spMk id="4" creationId="{ED54CFDB-76AF-2B4A-99D0-7CC092F8852C}"/>
          </ac:spMkLst>
        </pc:spChg>
        <pc:spChg chg="del">
          <ac:chgData name="Maciej Kankowski" userId="44c35c25-349e-4349-99bb-43504e8d469d" providerId="ADAL" clId="{9728B711-FE41-1743-8E5F-618E07306E02}" dt="2019-11-15T07:56:05.871" v="232" actId="478"/>
          <ac:spMkLst>
            <pc:docMk/>
            <pc:sldMk cId="662336808" sldId="291"/>
            <ac:spMk id="9" creationId="{CDFF3BC3-BB5B-4A1B-9E13-C02D76EDC1B0}"/>
          </ac:spMkLst>
        </pc:spChg>
        <pc:picChg chg="mod modCrop">
          <ac:chgData name="Maciej Kankowski" userId="44c35c25-349e-4349-99bb-43504e8d469d" providerId="ADAL" clId="{9728B711-FE41-1743-8E5F-618E07306E02}" dt="2019-11-15T08:01:38.876" v="314" actId="732"/>
          <ac:picMkLst>
            <pc:docMk/>
            <pc:sldMk cId="662336808" sldId="291"/>
            <ac:picMk id="5" creationId="{45AAFB60-9FF6-46DB-AB55-E382DE6CA3AE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2:10.986" v="607" actId="313"/>
        <pc:sldMkLst>
          <pc:docMk/>
          <pc:sldMk cId="755309863" sldId="292"/>
        </pc:sldMkLst>
        <pc:spChg chg="mod">
          <ac:chgData name="Maciej Kankowski" userId="44c35c25-349e-4349-99bb-43504e8d469d" providerId="ADAL" clId="{9728B711-FE41-1743-8E5F-618E07306E02}" dt="2019-11-15T08:32:10.986" v="607" actId="313"/>
          <ac:spMkLst>
            <pc:docMk/>
            <pc:sldMk cId="755309863" sldId="292"/>
            <ac:spMk id="2" creationId="{51DD0BBF-E073-46FD-A890-0FA79D01365A}"/>
          </ac:spMkLst>
        </pc:spChg>
        <pc:spChg chg="add mod">
          <ac:chgData name="Maciej Kankowski" userId="44c35c25-349e-4349-99bb-43504e8d469d" providerId="ADAL" clId="{9728B711-FE41-1743-8E5F-618E07306E02}" dt="2019-11-15T08:06:41.276" v="431" actId="207"/>
          <ac:spMkLst>
            <pc:docMk/>
            <pc:sldMk cId="755309863" sldId="292"/>
            <ac:spMk id="4" creationId="{6EA24109-AC51-4F48-9738-8089874B4434}"/>
          </ac:spMkLst>
        </pc:spChg>
        <pc:spChg chg="add del mod">
          <ac:chgData name="Maciej Kankowski" userId="44c35c25-349e-4349-99bb-43504e8d469d" providerId="ADAL" clId="{9728B711-FE41-1743-8E5F-618E07306E02}" dt="2019-11-15T08:02:26.388" v="327"/>
          <ac:spMkLst>
            <pc:docMk/>
            <pc:sldMk cId="755309863" sldId="292"/>
            <ac:spMk id="5" creationId="{02F12F98-29CB-844E-87A5-4D9F7C9C7536}"/>
          </ac:spMkLst>
        </pc:spChg>
        <pc:spChg chg="add del mod">
          <ac:chgData name="Maciej Kankowski" userId="44c35c25-349e-4349-99bb-43504e8d469d" providerId="ADAL" clId="{9728B711-FE41-1743-8E5F-618E07306E02}" dt="2019-11-15T08:02:35.116" v="331"/>
          <ac:spMkLst>
            <pc:docMk/>
            <pc:sldMk cId="755309863" sldId="292"/>
            <ac:spMk id="6" creationId="{D4D2FB62-C3AF-344F-B4C8-15E2319242D9}"/>
          </ac:spMkLst>
        </pc:spChg>
        <pc:spChg chg="del mod">
          <ac:chgData name="Maciej Kankowski" userId="44c35c25-349e-4349-99bb-43504e8d469d" providerId="ADAL" clId="{9728B711-FE41-1743-8E5F-618E07306E02}" dt="2019-11-15T07:55:48.909" v="221" actId="478"/>
          <ac:spMkLst>
            <pc:docMk/>
            <pc:sldMk cId="755309863" sldId="292"/>
            <ac:spMk id="10" creationId="{086817F9-756A-4090-8337-7DC9CC3ECDAC}"/>
          </ac:spMkLst>
        </pc:spChg>
        <pc:picChg chg="add del">
          <ac:chgData name="Maciej Kankowski" userId="44c35c25-349e-4349-99bb-43504e8d469d" providerId="ADAL" clId="{9728B711-FE41-1743-8E5F-618E07306E02}" dt="2019-11-15T08:02:28.764" v="329"/>
          <ac:picMkLst>
            <pc:docMk/>
            <pc:sldMk cId="755309863" sldId="292"/>
            <ac:picMk id="8" creationId="{0FD928B9-748F-4540-A630-FF7D74C74B42}"/>
          </ac:picMkLst>
        </pc:picChg>
        <pc:picChg chg="add del mod">
          <ac:chgData name="Maciej Kankowski" userId="44c35c25-349e-4349-99bb-43504e8d469d" providerId="ADAL" clId="{9728B711-FE41-1743-8E5F-618E07306E02}" dt="2019-11-15T08:02:20.431" v="324"/>
          <ac:picMkLst>
            <pc:docMk/>
            <pc:sldMk cId="755309863" sldId="292"/>
            <ac:picMk id="9" creationId="{0DEDE32E-479E-A94E-9F4C-E73ADF6EFB06}"/>
          </ac:picMkLst>
        </pc:picChg>
        <pc:picChg chg="add del">
          <ac:chgData name="Maciej Kankowski" userId="44c35c25-349e-4349-99bb-43504e8d469d" providerId="ADAL" clId="{9728B711-FE41-1743-8E5F-618E07306E02}" dt="2019-11-15T08:02:25.500" v="326"/>
          <ac:picMkLst>
            <pc:docMk/>
            <pc:sldMk cId="755309863" sldId="292"/>
            <ac:picMk id="11" creationId="{A2EECFC9-61AE-FC4D-A009-A14196C49C2C}"/>
          </ac:picMkLst>
        </pc:picChg>
        <pc:picChg chg="add mod">
          <ac:chgData name="Maciej Kankowski" userId="44c35c25-349e-4349-99bb-43504e8d469d" providerId="ADAL" clId="{9728B711-FE41-1743-8E5F-618E07306E02}" dt="2019-11-15T08:30:57.287" v="592" actId="208"/>
          <ac:picMkLst>
            <pc:docMk/>
            <pc:sldMk cId="755309863" sldId="292"/>
            <ac:picMk id="12" creationId="{2585D624-C74B-6A48-9C2E-A026B7B4204E}"/>
          </ac:picMkLst>
        </pc:picChg>
      </pc:sldChg>
      <pc:sldChg chg="addSp delSp modSp">
        <pc:chgData name="Maciej Kankowski" userId="44c35c25-349e-4349-99bb-43504e8d469d" providerId="ADAL" clId="{9728B711-FE41-1743-8E5F-618E07306E02}" dt="2019-11-17T17:28:05.902" v="1011" actId="20577"/>
        <pc:sldMkLst>
          <pc:docMk/>
          <pc:sldMk cId="3593680443" sldId="294"/>
        </pc:sldMkLst>
        <pc:spChg chg="mod">
          <ac:chgData name="Maciej Kankowski" userId="44c35c25-349e-4349-99bb-43504e8d469d" providerId="ADAL" clId="{9728B711-FE41-1743-8E5F-618E07306E02}" dt="2019-11-15T08:07:01.006" v="444" actId="20577"/>
          <ac:spMkLst>
            <pc:docMk/>
            <pc:sldMk cId="3593680443" sldId="294"/>
            <ac:spMk id="3" creationId="{6DB04F99-1795-4E1B-A1EB-386CAF77FCA4}"/>
          </ac:spMkLst>
        </pc:spChg>
        <pc:spChg chg="mod">
          <ac:chgData name="Maciej Kankowski" userId="44c35c25-349e-4349-99bb-43504e8d469d" providerId="ADAL" clId="{9728B711-FE41-1743-8E5F-618E07306E02}" dt="2019-11-17T17:28:05.902" v="1011" actId="20577"/>
          <ac:spMkLst>
            <pc:docMk/>
            <pc:sldMk cId="3593680443" sldId="294"/>
            <ac:spMk id="4" creationId="{4CBDDC90-984E-42AB-94A9-214264ED4B0B}"/>
          </ac:spMkLst>
        </pc:spChg>
        <pc:spChg chg="add del mod">
          <ac:chgData name="Maciej Kankowski" userId="44c35c25-349e-4349-99bb-43504e8d469d" providerId="ADAL" clId="{9728B711-FE41-1743-8E5F-618E07306E02}" dt="2019-11-15T08:02:02.567" v="318"/>
          <ac:spMkLst>
            <pc:docMk/>
            <pc:sldMk cId="3593680443" sldId="294"/>
            <ac:spMk id="5" creationId="{CF2784EA-871A-0B44-9FB8-A9191A303C24}"/>
          </ac:spMkLst>
        </pc:spChg>
        <pc:picChg chg="del">
          <ac:chgData name="Maciej Kankowski" userId="44c35c25-349e-4349-99bb-43504e8d469d" providerId="ADAL" clId="{9728B711-FE41-1743-8E5F-618E07306E02}" dt="2019-11-15T08:02:00.731" v="317"/>
          <ac:picMkLst>
            <pc:docMk/>
            <pc:sldMk cId="3593680443" sldId="294"/>
            <ac:picMk id="6" creationId="{03F3C7C4-1A43-43AE-9EB0-14B933463A76}"/>
          </ac:picMkLst>
        </pc:picChg>
        <pc:picChg chg="add mod">
          <ac:chgData name="Maciej Kankowski" userId="44c35c25-349e-4349-99bb-43504e8d469d" providerId="ADAL" clId="{9728B711-FE41-1743-8E5F-618E07306E02}" dt="2019-11-15T08:31:02.502" v="593" actId="208"/>
          <ac:picMkLst>
            <pc:docMk/>
            <pc:sldMk cId="3593680443" sldId="294"/>
            <ac:picMk id="7" creationId="{AC4BD459-3754-294F-B76E-31712DDBDF98}"/>
          </ac:picMkLst>
        </pc:picChg>
      </pc:sldChg>
      <pc:sldChg chg="addSp delSp modSp">
        <pc:chgData name="Maciej Kankowski" userId="44c35c25-349e-4349-99bb-43504e8d469d" providerId="ADAL" clId="{9728B711-FE41-1743-8E5F-618E07306E02}" dt="2019-11-17T17:27:43.376" v="965" actId="20577"/>
        <pc:sldMkLst>
          <pc:docMk/>
          <pc:sldMk cId="1719636833" sldId="295"/>
        </pc:sldMkLst>
        <pc:spChg chg="mod">
          <ac:chgData name="Maciej Kankowski" userId="44c35c25-349e-4349-99bb-43504e8d469d" providerId="ADAL" clId="{9728B711-FE41-1743-8E5F-618E07306E02}" dt="2019-11-15T08:07:07.328" v="449" actId="20577"/>
          <ac:spMkLst>
            <pc:docMk/>
            <pc:sldMk cId="1719636833" sldId="295"/>
            <ac:spMk id="3" creationId="{6DB04F99-1795-4E1B-A1EB-386CAF77FCA4}"/>
          </ac:spMkLst>
        </pc:spChg>
        <pc:spChg chg="mod">
          <ac:chgData name="Maciej Kankowski" userId="44c35c25-349e-4349-99bb-43504e8d469d" providerId="ADAL" clId="{9728B711-FE41-1743-8E5F-618E07306E02}" dt="2019-11-17T17:27:43.376" v="965" actId="20577"/>
          <ac:spMkLst>
            <pc:docMk/>
            <pc:sldMk cId="1719636833" sldId="295"/>
            <ac:spMk id="4" creationId="{4CBDDC90-984E-42AB-94A9-214264ED4B0B}"/>
          </ac:spMkLst>
        </pc:spChg>
        <pc:spChg chg="add del mod">
          <ac:chgData name="Maciej Kankowski" userId="44c35c25-349e-4349-99bb-43504e8d469d" providerId="ADAL" clId="{9728B711-FE41-1743-8E5F-618E07306E02}" dt="2019-11-15T08:02:19.506" v="323"/>
          <ac:spMkLst>
            <pc:docMk/>
            <pc:sldMk cId="1719636833" sldId="295"/>
            <ac:spMk id="5" creationId="{A391C61B-1C5C-9D41-8B74-8EEC814D499D}"/>
          </ac:spMkLst>
        </pc:spChg>
        <pc:spChg chg="add del mod">
          <ac:chgData name="Maciej Kankowski" userId="44c35c25-349e-4349-99bb-43504e8d469d" providerId="ADAL" clId="{9728B711-FE41-1743-8E5F-618E07306E02}" dt="2019-11-15T08:02:41.455" v="333"/>
          <ac:spMkLst>
            <pc:docMk/>
            <pc:sldMk cId="1719636833" sldId="295"/>
            <ac:spMk id="6" creationId="{0F20540C-0770-8B46-8D2E-5F76C8AD1AC9}"/>
          </ac:spMkLst>
        </pc:spChg>
        <pc:picChg chg="add del">
          <ac:chgData name="Maciej Kankowski" userId="44c35c25-349e-4349-99bb-43504e8d469d" providerId="ADAL" clId="{9728B711-FE41-1743-8E5F-618E07306E02}" dt="2019-11-15T08:02:39.351" v="332"/>
          <ac:picMkLst>
            <pc:docMk/>
            <pc:sldMk cId="1719636833" sldId="295"/>
            <ac:picMk id="8" creationId="{262243D8-0416-4D49-8CC7-A4574DA5EDEE}"/>
          </ac:picMkLst>
        </pc:picChg>
        <pc:picChg chg="add mod">
          <ac:chgData name="Maciej Kankowski" userId="44c35c25-349e-4349-99bb-43504e8d469d" providerId="ADAL" clId="{9728B711-FE41-1743-8E5F-618E07306E02}" dt="2019-11-15T08:31:05.025" v="594" actId="208"/>
          <ac:picMkLst>
            <pc:docMk/>
            <pc:sldMk cId="1719636833" sldId="295"/>
            <ac:picMk id="9" creationId="{A4D4E074-A873-4840-A548-EA4C91D5506D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1:05.997" v="595" actId="208"/>
        <pc:sldMkLst>
          <pc:docMk/>
          <pc:sldMk cId="1278274594" sldId="296"/>
        </pc:sldMkLst>
        <pc:spChg chg="mod">
          <ac:chgData name="Maciej Kankowski" userId="44c35c25-349e-4349-99bb-43504e8d469d" providerId="ADAL" clId="{9728B711-FE41-1743-8E5F-618E07306E02}" dt="2019-11-15T08:07:14.002" v="461" actId="20577"/>
          <ac:spMkLst>
            <pc:docMk/>
            <pc:sldMk cId="1278274594" sldId="296"/>
            <ac:spMk id="3" creationId="{6DB04F99-1795-4E1B-A1EB-386CAF77FCA4}"/>
          </ac:spMkLst>
        </pc:spChg>
        <pc:spChg chg="add del mod">
          <ac:chgData name="Maciej Kankowski" userId="44c35c25-349e-4349-99bb-43504e8d469d" providerId="ADAL" clId="{9728B711-FE41-1743-8E5F-618E07306E02}" dt="2019-11-15T08:03:38.479" v="358" actId="478"/>
          <ac:spMkLst>
            <pc:docMk/>
            <pc:sldMk cId="1278274594" sldId="296"/>
            <ac:spMk id="4" creationId="{4CBDDC90-984E-42AB-94A9-214264ED4B0B}"/>
          </ac:spMkLst>
        </pc:spChg>
        <pc:spChg chg="add del mod">
          <ac:chgData name="Maciej Kankowski" userId="44c35c25-349e-4349-99bb-43504e8d469d" providerId="ADAL" clId="{9728B711-FE41-1743-8E5F-618E07306E02}" dt="2019-11-15T08:02:47.267" v="335"/>
          <ac:spMkLst>
            <pc:docMk/>
            <pc:sldMk cId="1278274594" sldId="296"/>
            <ac:spMk id="5" creationId="{566ED301-2DD3-6C49-B923-F6493C5A8187}"/>
          </ac:spMkLst>
        </pc:spChg>
        <pc:spChg chg="add del mod">
          <ac:chgData name="Maciej Kankowski" userId="44c35c25-349e-4349-99bb-43504e8d469d" providerId="ADAL" clId="{9728B711-FE41-1743-8E5F-618E07306E02}" dt="2019-11-15T08:02:58.179" v="340"/>
          <ac:spMkLst>
            <pc:docMk/>
            <pc:sldMk cId="1278274594" sldId="296"/>
            <ac:spMk id="6" creationId="{1E9770B1-4007-5642-9D51-C4A33AD9BBAB}"/>
          </ac:spMkLst>
        </pc:spChg>
        <pc:spChg chg="add del mod">
          <ac:chgData name="Maciej Kankowski" userId="44c35c25-349e-4349-99bb-43504e8d469d" providerId="ADAL" clId="{9728B711-FE41-1743-8E5F-618E07306E02}" dt="2019-11-15T08:03:29.392" v="355"/>
          <ac:spMkLst>
            <pc:docMk/>
            <pc:sldMk cId="1278274594" sldId="296"/>
            <ac:spMk id="9" creationId="{9D477598-9F44-0940-B1A3-9EE2A94A1312}"/>
          </ac:spMkLst>
        </pc:spChg>
        <pc:spChg chg="add mod">
          <ac:chgData name="Maciej Kankowski" userId="44c35c25-349e-4349-99bb-43504e8d469d" providerId="ADAL" clId="{9728B711-FE41-1743-8E5F-618E07306E02}" dt="2019-11-15T08:03:46.562" v="363" actId="403"/>
          <ac:spMkLst>
            <pc:docMk/>
            <pc:sldMk cId="1278274594" sldId="296"/>
            <ac:spMk id="10" creationId="{2E1972A0-0C28-3548-964E-E017920D2369}"/>
          </ac:spMkLst>
        </pc:spChg>
        <pc:picChg chg="add mod">
          <ac:chgData name="Maciej Kankowski" userId="44c35c25-349e-4349-99bb-43504e8d469d" providerId="ADAL" clId="{9728B711-FE41-1743-8E5F-618E07306E02}" dt="2019-11-15T08:31:05.997" v="595" actId="208"/>
          <ac:picMkLst>
            <pc:docMk/>
            <pc:sldMk cId="1278274594" sldId="296"/>
            <ac:picMk id="7" creationId="{2C102A21-5B72-5F46-AAE5-9D1D6FDECEBA}"/>
          </ac:picMkLst>
        </pc:picChg>
        <pc:picChg chg="del">
          <ac:chgData name="Maciej Kankowski" userId="44c35c25-349e-4349-99bb-43504e8d469d" providerId="ADAL" clId="{9728B711-FE41-1743-8E5F-618E07306E02}" dt="2019-11-15T08:02:45.031" v="334"/>
          <ac:picMkLst>
            <pc:docMk/>
            <pc:sldMk cId="1278274594" sldId="296"/>
            <ac:picMk id="8" creationId="{85FD1B93-7416-4B83-B763-4A04F58CFE36}"/>
          </ac:picMkLst>
        </pc:picChg>
      </pc:sldChg>
      <pc:sldChg chg="addSp delSp modSp">
        <pc:chgData name="Maciej Kankowski" userId="44c35c25-349e-4349-99bb-43504e8d469d" providerId="ADAL" clId="{9728B711-FE41-1743-8E5F-618E07306E02}" dt="2019-11-17T17:28:43.007" v="1047" actId="20577"/>
        <pc:sldMkLst>
          <pc:docMk/>
          <pc:sldMk cId="783551995" sldId="297"/>
        </pc:sldMkLst>
        <pc:spChg chg="mod">
          <ac:chgData name="Maciej Kankowski" userId="44c35c25-349e-4349-99bb-43504e8d469d" providerId="ADAL" clId="{9728B711-FE41-1743-8E5F-618E07306E02}" dt="2019-11-15T08:07:20.748" v="471" actId="20577"/>
          <ac:spMkLst>
            <pc:docMk/>
            <pc:sldMk cId="783551995" sldId="297"/>
            <ac:spMk id="3" creationId="{37E4C757-A490-4B14-B854-229B05837C03}"/>
          </ac:spMkLst>
        </pc:spChg>
        <pc:spChg chg="del">
          <ac:chgData name="Maciej Kankowski" userId="44c35c25-349e-4349-99bb-43504e8d469d" providerId="ADAL" clId="{9728B711-FE41-1743-8E5F-618E07306E02}" dt="2019-11-15T08:03:59.716" v="364"/>
          <ac:spMkLst>
            <pc:docMk/>
            <pc:sldMk cId="783551995" sldId="297"/>
            <ac:spMk id="4" creationId="{A5831B1B-3C7F-452F-94D8-A14746F858F8}"/>
          </ac:spMkLst>
        </pc:spChg>
        <pc:spChg chg="add del mod">
          <ac:chgData name="Maciej Kankowski" userId="44c35c25-349e-4349-99bb-43504e8d469d" providerId="ADAL" clId="{9728B711-FE41-1743-8E5F-618E07306E02}" dt="2019-11-15T08:04:02.182" v="365"/>
          <ac:spMkLst>
            <pc:docMk/>
            <pc:sldMk cId="783551995" sldId="297"/>
            <ac:spMk id="5" creationId="{B11D28DC-B9FD-5F45-AA7B-134044CF968D}"/>
          </ac:spMkLst>
        </pc:spChg>
        <pc:spChg chg="add del mod">
          <ac:chgData name="Maciej Kankowski" userId="44c35c25-349e-4349-99bb-43504e8d469d" providerId="ADAL" clId="{9728B711-FE41-1743-8E5F-618E07306E02}" dt="2019-11-15T08:05:26.744" v="401"/>
          <ac:spMkLst>
            <pc:docMk/>
            <pc:sldMk cId="783551995" sldId="297"/>
            <ac:spMk id="6" creationId="{C2E73BEB-2535-F244-95CE-7AB2BD3FC0E8}"/>
          </ac:spMkLst>
        </pc:spChg>
        <pc:spChg chg="add del mod">
          <ac:chgData name="Maciej Kankowski" userId="44c35c25-349e-4349-99bb-43504e8d469d" providerId="ADAL" clId="{9728B711-FE41-1743-8E5F-618E07306E02}" dt="2019-11-15T08:05:59.984" v="412"/>
          <ac:spMkLst>
            <pc:docMk/>
            <pc:sldMk cId="783551995" sldId="297"/>
            <ac:spMk id="7" creationId="{0C1DC9AF-D745-9845-9D62-0E934E47C4A1}"/>
          </ac:spMkLst>
        </pc:spChg>
        <pc:spChg chg="add del mod">
          <ac:chgData name="Maciej Kankowski" userId="44c35c25-349e-4349-99bb-43504e8d469d" providerId="ADAL" clId="{9728B711-FE41-1743-8E5F-618E07306E02}" dt="2019-11-15T08:06:01.266" v="413"/>
          <ac:spMkLst>
            <pc:docMk/>
            <pc:sldMk cId="783551995" sldId="297"/>
            <ac:spMk id="8" creationId="{1224C43B-7995-2F4A-80F5-971F2D7A1EBE}"/>
          </ac:spMkLst>
        </pc:spChg>
        <pc:spChg chg="add mod">
          <ac:chgData name="Maciej Kankowski" userId="44c35c25-349e-4349-99bb-43504e8d469d" providerId="ADAL" clId="{9728B711-FE41-1743-8E5F-618E07306E02}" dt="2019-11-17T17:28:43.007" v="1047" actId="20577"/>
          <ac:spMkLst>
            <pc:docMk/>
            <pc:sldMk cId="783551995" sldId="297"/>
            <ac:spMk id="11" creationId="{23ECE89B-1578-E243-B2E2-E641151924E8}"/>
          </ac:spMkLst>
        </pc:spChg>
        <pc:spChg chg="add del mod">
          <ac:chgData name="Maciej Kankowski" userId="44c35c25-349e-4349-99bb-43504e8d469d" providerId="ADAL" clId="{9728B711-FE41-1743-8E5F-618E07306E02}" dt="2019-11-15T08:30:48.955" v="591"/>
          <ac:spMkLst>
            <pc:docMk/>
            <pc:sldMk cId="783551995" sldId="297"/>
            <ac:spMk id="12" creationId="{E72639D6-295B-7740-98DD-B3C26411F979}"/>
          </ac:spMkLst>
        </pc:spChg>
        <pc:picChg chg="add del">
          <ac:chgData name="Maciej Kankowski" userId="44c35c25-349e-4349-99bb-43504e8d469d" providerId="ADAL" clId="{9728B711-FE41-1743-8E5F-618E07306E02}" dt="2019-11-15T08:05:25.267" v="400"/>
          <ac:picMkLst>
            <pc:docMk/>
            <pc:sldMk cId="783551995" sldId="297"/>
            <ac:picMk id="9" creationId="{F6954215-89F6-2C49-9EC9-946CF4E4DAC2}"/>
          </ac:picMkLst>
        </pc:picChg>
        <pc:picChg chg="add del">
          <ac:chgData name="Maciej Kankowski" userId="44c35c25-349e-4349-99bb-43504e8d469d" providerId="ADAL" clId="{9728B711-FE41-1743-8E5F-618E07306E02}" dt="2019-11-15T08:30:46.573" v="590"/>
          <ac:picMkLst>
            <pc:docMk/>
            <pc:sldMk cId="783551995" sldId="297"/>
            <ac:picMk id="10" creationId="{E475149A-BD9D-429F-86C9-3D48C00B47C1}"/>
          </ac:picMkLst>
        </pc:picChg>
        <pc:picChg chg="add mod">
          <ac:chgData name="Maciej Kankowski" userId="44c35c25-349e-4349-99bb-43504e8d469d" providerId="ADAL" clId="{9728B711-FE41-1743-8E5F-618E07306E02}" dt="2019-11-15T08:31:08.448" v="596" actId="208"/>
          <ac:picMkLst>
            <pc:docMk/>
            <pc:sldMk cId="783551995" sldId="297"/>
            <ac:picMk id="13" creationId="{8CC64D40-2700-CB45-BDE1-273396AD3B6D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1:12.017" v="597" actId="208"/>
        <pc:sldMkLst>
          <pc:docMk/>
          <pc:sldMk cId="1324466259" sldId="299"/>
        </pc:sldMkLst>
        <pc:spChg chg="mod">
          <ac:chgData name="Maciej Kankowski" userId="44c35c25-349e-4349-99bb-43504e8d469d" providerId="ADAL" clId="{9728B711-FE41-1743-8E5F-618E07306E02}" dt="2019-11-15T08:07:28.489" v="480" actId="20577"/>
          <ac:spMkLst>
            <pc:docMk/>
            <pc:sldMk cId="1324466259" sldId="299"/>
            <ac:spMk id="3" creationId="{EFB386BA-7A85-4256-9A46-C5D1DE5321DC}"/>
          </ac:spMkLst>
        </pc:spChg>
        <pc:spChg chg="mod">
          <ac:chgData name="Maciej Kankowski" userId="44c35c25-349e-4349-99bb-43504e8d469d" providerId="ADAL" clId="{9728B711-FE41-1743-8E5F-618E07306E02}" dt="2019-11-15T07:36:43.409" v="0" actId="20577"/>
          <ac:spMkLst>
            <pc:docMk/>
            <pc:sldMk cId="1324466259" sldId="299"/>
            <ac:spMk id="4" creationId="{98F709C0-BEEE-43DC-9577-05E748A53094}"/>
          </ac:spMkLst>
        </pc:spChg>
        <pc:spChg chg="add del mod">
          <ac:chgData name="Maciej Kankowski" userId="44c35c25-349e-4349-99bb-43504e8d469d" providerId="ADAL" clId="{9728B711-FE41-1743-8E5F-618E07306E02}" dt="2019-11-15T08:06:19.648" v="417"/>
          <ac:spMkLst>
            <pc:docMk/>
            <pc:sldMk cId="1324466259" sldId="299"/>
            <ac:spMk id="5" creationId="{D8CD090D-7F4C-0941-A82B-D821AE705C84}"/>
          </ac:spMkLst>
        </pc:spChg>
        <pc:picChg chg="del">
          <ac:chgData name="Maciej Kankowski" userId="44c35c25-349e-4349-99bb-43504e8d469d" providerId="ADAL" clId="{9728B711-FE41-1743-8E5F-618E07306E02}" dt="2019-11-15T08:06:18.199" v="416"/>
          <ac:picMkLst>
            <pc:docMk/>
            <pc:sldMk cId="1324466259" sldId="299"/>
            <ac:picMk id="6" creationId="{D9B203CF-A654-4BEA-B63A-E42D5F0312A8}"/>
          </ac:picMkLst>
        </pc:picChg>
        <pc:picChg chg="add mod">
          <ac:chgData name="Maciej Kankowski" userId="44c35c25-349e-4349-99bb-43504e8d469d" providerId="ADAL" clId="{9728B711-FE41-1743-8E5F-618E07306E02}" dt="2019-11-15T08:31:12.017" v="597" actId="208"/>
          <ac:picMkLst>
            <pc:docMk/>
            <pc:sldMk cId="1324466259" sldId="299"/>
            <ac:picMk id="7" creationId="{AD1DE0C0-0743-D342-972E-CD1589617115}"/>
          </ac:picMkLst>
        </pc:picChg>
      </pc:sldChg>
      <pc:sldChg chg="addSp delSp modSp">
        <pc:chgData name="Maciej Kankowski" userId="44c35c25-349e-4349-99bb-43504e8d469d" providerId="ADAL" clId="{9728B711-FE41-1743-8E5F-618E07306E02}" dt="2019-11-15T08:31:52.379" v="606" actId="208"/>
        <pc:sldMkLst>
          <pc:docMk/>
          <pc:sldMk cId="1940908070" sldId="300"/>
        </pc:sldMkLst>
        <pc:spChg chg="mod">
          <ac:chgData name="Maciej Kankowski" userId="44c35c25-349e-4349-99bb-43504e8d469d" providerId="ADAL" clId="{9728B711-FE41-1743-8E5F-618E07306E02}" dt="2019-11-15T08:07:52.286" v="495" actId="20577"/>
          <ac:spMkLst>
            <pc:docMk/>
            <pc:sldMk cId="1940908070" sldId="300"/>
            <ac:spMk id="3" creationId="{DEC652E1-BAC5-4031-B97C-8A662A770269}"/>
          </ac:spMkLst>
        </pc:spChg>
        <pc:spChg chg="add del mod">
          <ac:chgData name="Maciej Kankowski" userId="44c35c25-349e-4349-99bb-43504e8d469d" providerId="ADAL" clId="{9728B711-FE41-1743-8E5F-618E07306E02}" dt="2019-11-15T08:31:36.003" v="599"/>
          <ac:spMkLst>
            <pc:docMk/>
            <pc:sldMk cId="1940908070" sldId="300"/>
            <ac:spMk id="4" creationId="{76B2726A-81E8-7545-ABFE-B578E4233C55}"/>
          </ac:spMkLst>
        </pc:spChg>
        <pc:spChg chg="add del mod">
          <ac:chgData name="Maciej Kankowski" userId="44c35c25-349e-4349-99bb-43504e8d469d" providerId="ADAL" clId="{9728B711-FE41-1743-8E5F-618E07306E02}" dt="2019-11-15T08:31:43.291" v="604"/>
          <ac:spMkLst>
            <pc:docMk/>
            <pc:sldMk cId="1940908070" sldId="300"/>
            <ac:spMk id="5" creationId="{10F8270A-1443-214C-9EEF-3963849FA131}"/>
          </ac:spMkLst>
        </pc:spChg>
        <pc:spChg chg="add del mod">
          <ac:chgData name="Maciej Kankowski" userId="44c35c25-349e-4349-99bb-43504e8d469d" providerId="ADAL" clId="{9728B711-FE41-1743-8E5F-618E07306E02}" dt="2019-11-15T08:31:45.192" v="605"/>
          <ac:spMkLst>
            <pc:docMk/>
            <pc:sldMk cId="1940908070" sldId="300"/>
            <ac:spMk id="6" creationId="{6FD6D253-2309-2049-976F-43744734C2CA}"/>
          </ac:spMkLst>
        </pc:spChg>
        <pc:picChg chg="add del">
          <ac:chgData name="Maciej Kankowski" userId="44c35c25-349e-4349-99bb-43504e8d469d" providerId="ADAL" clId="{9728B711-FE41-1743-8E5F-618E07306E02}" dt="2019-11-15T08:31:39.316" v="601"/>
          <ac:picMkLst>
            <pc:docMk/>
            <pc:sldMk cId="1940908070" sldId="300"/>
            <ac:picMk id="7" creationId="{48449094-DEA9-3740-946F-7AA461047DCC}"/>
          </ac:picMkLst>
        </pc:picChg>
        <pc:picChg chg="add del">
          <ac:chgData name="Maciej Kankowski" userId="44c35c25-349e-4349-99bb-43504e8d469d" providerId="ADAL" clId="{9728B711-FE41-1743-8E5F-618E07306E02}" dt="2019-11-15T08:31:41.315" v="603"/>
          <ac:picMkLst>
            <pc:docMk/>
            <pc:sldMk cId="1940908070" sldId="300"/>
            <ac:picMk id="8" creationId="{1B4A81EE-875E-9F4A-B4AA-0995D401475A}"/>
          </ac:picMkLst>
        </pc:picChg>
        <pc:picChg chg="del">
          <ac:chgData name="Maciej Kankowski" userId="44c35c25-349e-4349-99bb-43504e8d469d" providerId="ADAL" clId="{9728B711-FE41-1743-8E5F-618E07306E02}" dt="2019-11-15T08:31:13.675" v="598"/>
          <ac:picMkLst>
            <pc:docMk/>
            <pc:sldMk cId="1940908070" sldId="300"/>
            <ac:picMk id="10" creationId="{67942A91-2F2C-452F-A920-2E422CD7CCDE}"/>
          </ac:picMkLst>
        </pc:picChg>
        <pc:picChg chg="add mod">
          <ac:chgData name="Maciej Kankowski" userId="44c35c25-349e-4349-99bb-43504e8d469d" providerId="ADAL" clId="{9728B711-FE41-1743-8E5F-618E07306E02}" dt="2019-11-15T08:31:52.379" v="606" actId="208"/>
          <ac:picMkLst>
            <pc:docMk/>
            <pc:sldMk cId="1940908070" sldId="300"/>
            <ac:picMk id="11" creationId="{EEE318B3-D6F7-2B42-8948-38EFAB3F6C97}"/>
          </ac:picMkLst>
        </pc:picChg>
      </pc:sldChg>
      <pc:sldChg chg="addSp delSp modSp">
        <pc:chgData name="Maciej Kankowski" userId="44c35c25-349e-4349-99bb-43504e8d469d" providerId="ADAL" clId="{9728B711-FE41-1743-8E5F-618E07306E02}" dt="2019-11-17T17:30:26.207" v="1063" actId="403"/>
        <pc:sldMkLst>
          <pc:docMk/>
          <pc:sldMk cId="106842848" sldId="301"/>
        </pc:sldMkLst>
        <pc:spChg chg="mod">
          <ac:chgData name="Maciej Kankowski" userId="44c35c25-349e-4349-99bb-43504e8d469d" providerId="ADAL" clId="{9728B711-FE41-1743-8E5F-618E07306E02}" dt="2019-11-15T08:08:19.107" v="510" actId="20577"/>
          <ac:spMkLst>
            <pc:docMk/>
            <pc:sldMk cId="106842848" sldId="301"/>
            <ac:spMk id="3" creationId="{E7AC2D73-1F02-4D40-9342-C98AF29F34B2}"/>
          </ac:spMkLst>
        </pc:spChg>
        <pc:spChg chg="del">
          <ac:chgData name="Maciej Kankowski" userId="44c35c25-349e-4349-99bb-43504e8d469d" providerId="ADAL" clId="{9728B711-FE41-1743-8E5F-618E07306E02}" dt="2019-11-15T08:13:13.409" v="569"/>
          <ac:spMkLst>
            <pc:docMk/>
            <pc:sldMk cId="106842848" sldId="301"/>
            <ac:spMk id="4" creationId="{1ECA1D8F-7375-442A-82C5-D0ED4FAA0AA0}"/>
          </ac:spMkLst>
        </pc:spChg>
        <pc:spChg chg="add del mod">
          <ac:chgData name="Maciej Kankowski" userId="44c35c25-349e-4349-99bb-43504e8d469d" providerId="ADAL" clId="{9728B711-FE41-1743-8E5F-618E07306E02}" dt="2019-11-15T08:13:09.175" v="568"/>
          <ac:spMkLst>
            <pc:docMk/>
            <pc:sldMk cId="106842848" sldId="301"/>
            <ac:spMk id="5" creationId="{603E0C54-E389-9441-B8D2-470A964D79F2}"/>
          </ac:spMkLst>
        </pc:spChg>
        <pc:spChg chg="add del mod">
          <ac:chgData name="Maciej Kankowski" userId="44c35c25-349e-4349-99bb-43504e8d469d" providerId="ADAL" clId="{9728B711-FE41-1743-8E5F-618E07306E02}" dt="2019-11-15T08:13:14.981" v="570"/>
          <ac:spMkLst>
            <pc:docMk/>
            <pc:sldMk cId="106842848" sldId="301"/>
            <ac:spMk id="8" creationId="{8F7904A3-AAF2-C942-8518-48ECC238CCDA}"/>
          </ac:spMkLst>
        </pc:spChg>
        <pc:spChg chg="add mod">
          <ac:chgData name="Maciej Kankowski" userId="44c35c25-349e-4349-99bb-43504e8d469d" providerId="ADAL" clId="{9728B711-FE41-1743-8E5F-618E07306E02}" dt="2019-11-17T17:30:26.207" v="1063" actId="403"/>
          <ac:spMkLst>
            <pc:docMk/>
            <pc:sldMk cId="106842848" sldId="301"/>
            <ac:spMk id="9" creationId="{4F6B015C-16C4-784F-A9FD-5C47E22EBA64}"/>
          </ac:spMkLst>
        </pc:spChg>
        <pc:picChg chg="del mod">
          <ac:chgData name="Maciej Kankowski" userId="44c35c25-349e-4349-99bb-43504e8d469d" providerId="ADAL" clId="{9728B711-FE41-1743-8E5F-618E07306E02}" dt="2019-11-15T08:13:06.923" v="567"/>
          <ac:picMkLst>
            <pc:docMk/>
            <pc:sldMk cId="106842848" sldId="301"/>
            <ac:picMk id="6" creationId="{A8870968-9A59-4E44-9A7B-B8513735FAEE}"/>
          </ac:picMkLst>
        </pc:picChg>
        <pc:picChg chg="add mod">
          <ac:chgData name="Maciej Kankowski" userId="44c35c25-349e-4349-99bb-43504e8d469d" providerId="ADAL" clId="{9728B711-FE41-1743-8E5F-618E07306E02}" dt="2019-11-15T08:13:09.175" v="568"/>
          <ac:picMkLst>
            <pc:docMk/>
            <pc:sldMk cId="106842848" sldId="301"/>
            <ac:picMk id="7" creationId="{A21C879C-B8B2-BC4A-98EB-5DBF563833DE}"/>
          </ac:picMkLst>
        </pc:picChg>
      </pc:sldChg>
      <pc:sldChg chg="addSp delSp modSp add">
        <pc:chgData name="Maciej Kankowski" userId="44c35c25-349e-4349-99bb-43504e8d469d" providerId="ADAL" clId="{9728B711-FE41-1743-8E5F-618E07306E02}" dt="2019-11-15T07:55:20.934" v="216" actId="255"/>
        <pc:sldMkLst>
          <pc:docMk/>
          <pc:sldMk cId="191154368" sldId="302"/>
        </pc:sldMkLst>
        <pc:spChg chg="mod">
          <ac:chgData name="Maciej Kankowski" userId="44c35c25-349e-4349-99bb-43504e8d469d" providerId="ADAL" clId="{9728B711-FE41-1743-8E5F-618E07306E02}" dt="2019-11-15T07:55:20.934" v="216" actId="255"/>
          <ac:spMkLst>
            <pc:docMk/>
            <pc:sldMk cId="191154368" sldId="302"/>
            <ac:spMk id="5" creationId="{6A796A56-249F-4D12-9242-F5A68DF60200}"/>
          </ac:spMkLst>
        </pc:spChg>
        <pc:spChg chg="del">
          <ac:chgData name="Maciej Kankowski" userId="44c35c25-349e-4349-99bb-43504e8d469d" providerId="ADAL" clId="{9728B711-FE41-1743-8E5F-618E07306E02}" dt="2019-11-15T07:49:50.114" v="129" actId="478"/>
          <ac:spMkLst>
            <pc:docMk/>
            <pc:sldMk cId="191154368" sldId="302"/>
            <ac:spMk id="6" creationId="{D4B3BC21-250B-4E52-B4FB-03D9C552E6B0}"/>
          </ac:spMkLst>
        </pc:spChg>
        <pc:picChg chg="add mod">
          <ac:chgData name="Maciej Kankowski" userId="44c35c25-349e-4349-99bb-43504e8d469d" providerId="ADAL" clId="{9728B711-FE41-1743-8E5F-618E07306E02}" dt="2019-11-15T07:51:02.093" v="149" actId="1076"/>
          <ac:picMkLst>
            <pc:docMk/>
            <pc:sldMk cId="191154368" sldId="302"/>
            <ac:picMk id="7" creationId="{A193A8E3-84AC-C344-B9A4-1C623E2369FB}"/>
          </ac:picMkLst>
        </pc:picChg>
        <pc:picChg chg="add mod">
          <ac:chgData name="Maciej Kankowski" userId="44c35c25-349e-4349-99bb-43504e8d469d" providerId="ADAL" clId="{9728B711-FE41-1743-8E5F-618E07306E02}" dt="2019-11-15T07:51:02.093" v="149" actId="1076"/>
          <ac:picMkLst>
            <pc:docMk/>
            <pc:sldMk cId="191154368" sldId="302"/>
            <ac:picMk id="8" creationId="{DC1AC873-533F-7F4A-8F54-1FB8F11DCD0C}"/>
          </ac:picMkLst>
        </pc:picChg>
        <pc:picChg chg="add mod">
          <ac:chgData name="Maciej Kankowski" userId="44c35c25-349e-4349-99bb-43504e8d469d" providerId="ADAL" clId="{9728B711-FE41-1743-8E5F-618E07306E02}" dt="2019-11-15T07:51:02.093" v="149" actId="1076"/>
          <ac:picMkLst>
            <pc:docMk/>
            <pc:sldMk cId="191154368" sldId="302"/>
            <ac:picMk id="9" creationId="{975F6C9D-D670-1B42-88CB-25ED5EF7520A}"/>
          </ac:picMkLst>
        </pc:picChg>
        <pc:picChg chg="del">
          <ac:chgData name="Maciej Kankowski" userId="44c35c25-349e-4349-99bb-43504e8d469d" providerId="ADAL" clId="{9728B711-FE41-1743-8E5F-618E07306E02}" dt="2019-11-15T07:49:51.271" v="130" actId="478"/>
          <ac:picMkLst>
            <pc:docMk/>
            <pc:sldMk cId="191154368" sldId="302"/>
            <ac:picMk id="10" creationId="{37E6A772-3228-4498-92B1-CF51141EB559}"/>
          </ac:picMkLst>
        </pc:picChg>
        <pc:picChg chg="add mod">
          <ac:chgData name="Maciej Kankowski" userId="44c35c25-349e-4349-99bb-43504e8d469d" providerId="ADAL" clId="{9728B711-FE41-1743-8E5F-618E07306E02}" dt="2019-11-15T07:51:02.093" v="149" actId="1076"/>
          <ac:picMkLst>
            <pc:docMk/>
            <pc:sldMk cId="191154368" sldId="302"/>
            <ac:picMk id="11" creationId="{93180908-32E7-974C-B012-846AD6EEEF32}"/>
          </ac:picMkLst>
        </pc:picChg>
      </pc:sldChg>
      <pc:sldChg chg="addSp delSp modSp add">
        <pc:chgData name="Maciej Kankowski" userId="44c35c25-349e-4349-99bb-43504e8d469d" providerId="ADAL" clId="{9728B711-FE41-1743-8E5F-618E07306E02}" dt="2019-11-15T08:58:35.659" v="899"/>
        <pc:sldMkLst>
          <pc:docMk/>
          <pc:sldMk cId="1055601516" sldId="303"/>
        </pc:sldMkLst>
        <pc:spChg chg="add del mod">
          <ac:chgData name="Maciej Kankowski" userId="44c35c25-349e-4349-99bb-43504e8d469d" providerId="ADAL" clId="{9728B711-FE41-1743-8E5F-618E07306E02}" dt="2019-11-15T08:58:34.251" v="898"/>
          <ac:spMkLst>
            <pc:docMk/>
            <pc:sldMk cId="1055601516" sldId="303"/>
            <ac:spMk id="2" creationId="{4C7CFFFF-AAE2-7E45-86F1-357DA237E50D}"/>
          </ac:spMkLst>
        </pc:spChg>
        <pc:spChg chg="del">
          <ac:chgData name="Maciej Kankowski" userId="44c35c25-349e-4349-99bb-43504e8d469d" providerId="ADAL" clId="{9728B711-FE41-1743-8E5F-618E07306E02}" dt="2019-11-15T08:58:25.476" v="894" actId="478"/>
          <ac:spMkLst>
            <pc:docMk/>
            <pc:sldMk cId="1055601516" sldId="303"/>
            <ac:spMk id="5" creationId="{0BAE4099-2497-4766-8FD9-41E80B3E8519}"/>
          </ac:spMkLst>
        </pc:spChg>
        <pc:spChg chg="del">
          <ac:chgData name="Maciej Kankowski" userId="44c35c25-349e-4349-99bb-43504e8d469d" providerId="ADAL" clId="{9728B711-FE41-1743-8E5F-618E07306E02}" dt="2019-11-15T08:58:24.230" v="892" actId="478"/>
          <ac:spMkLst>
            <pc:docMk/>
            <pc:sldMk cId="1055601516" sldId="303"/>
            <ac:spMk id="6" creationId="{04764206-2158-4F24-BA81-BA1B3F241D61}"/>
          </ac:spMkLst>
        </pc:spChg>
        <pc:spChg chg="del">
          <ac:chgData name="Maciej Kankowski" userId="44c35c25-349e-4349-99bb-43504e8d469d" providerId="ADAL" clId="{9728B711-FE41-1743-8E5F-618E07306E02}" dt="2019-11-15T08:58:22.813" v="891" actId="478"/>
          <ac:spMkLst>
            <pc:docMk/>
            <pc:sldMk cId="1055601516" sldId="303"/>
            <ac:spMk id="7" creationId="{CCA27790-CA87-46F5-B478-E9945490189A}"/>
          </ac:spMkLst>
        </pc:spChg>
        <pc:spChg chg="del">
          <ac:chgData name="Maciej Kankowski" userId="44c35c25-349e-4349-99bb-43504e8d469d" providerId="ADAL" clId="{9728B711-FE41-1743-8E5F-618E07306E02}" dt="2019-11-15T08:58:19.328" v="890" actId="478"/>
          <ac:spMkLst>
            <pc:docMk/>
            <pc:sldMk cId="1055601516" sldId="303"/>
            <ac:spMk id="8" creationId="{58348146-F683-4961-B407-CB354F243F66}"/>
          </ac:spMkLst>
        </pc:spChg>
        <pc:spChg chg="del">
          <ac:chgData name="Maciej Kankowski" userId="44c35c25-349e-4349-99bb-43504e8d469d" providerId="ADAL" clId="{9728B711-FE41-1743-8E5F-618E07306E02}" dt="2019-11-15T08:58:24.850" v="893" actId="478"/>
          <ac:spMkLst>
            <pc:docMk/>
            <pc:sldMk cId="1055601516" sldId="303"/>
            <ac:spMk id="9" creationId="{7FDEEA4E-9475-4395-A3B5-1C04629EC93F}"/>
          </ac:spMkLst>
        </pc:spChg>
        <pc:spChg chg="del">
          <ac:chgData name="Maciej Kankowski" userId="44c35c25-349e-4349-99bb-43504e8d469d" providerId="ADAL" clId="{9728B711-FE41-1743-8E5F-618E07306E02}" dt="2019-11-15T08:58:27.909" v="896" actId="478"/>
          <ac:spMkLst>
            <pc:docMk/>
            <pc:sldMk cId="1055601516" sldId="303"/>
            <ac:spMk id="10" creationId="{49C75425-B19D-4D65-A358-743FBA4151B4}"/>
          </ac:spMkLst>
        </pc:spChg>
        <pc:spChg chg="del">
          <ac:chgData name="Maciej Kankowski" userId="44c35c25-349e-4349-99bb-43504e8d469d" providerId="ADAL" clId="{9728B711-FE41-1743-8E5F-618E07306E02}" dt="2019-11-15T08:58:26.243" v="895" actId="478"/>
          <ac:spMkLst>
            <pc:docMk/>
            <pc:sldMk cId="1055601516" sldId="303"/>
            <ac:spMk id="11" creationId="{59CBACDC-397A-4C87-BAFD-48C9E74BD1CD}"/>
          </ac:spMkLst>
        </pc:spChg>
        <pc:spChg chg="add del mod">
          <ac:chgData name="Maciej Kankowski" userId="44c35c25-349e-4349-99bb-43504e8d469d" providerId="ADAL" clId="{9728B711-FE41-1743-8E5F-618E07306E02}" dt="2019-11-15T08:58:35.659" v="899"/>
          <ac:spMkLst>
            <pc:docMk/>
            <pc:sldMk cId="1055601516" sldId="303"/>
            <ac:spMk id="12" creationId="{41577498-DD1C-6A4E-85B3-ED5538E92DCD}"/>
          </ac:spMkLst>
        </pc:spChg>
        <pc:picChg chg="add">
          <ac:chgData name="Maciej Kankowski" userId="44c35c25-349e-4349-99bb-43504e8d469d" providerId="ADAL" clId="{9728B711-FE41-1743-8E5F-618E07306E02}" dt="2019-11-15T08:58:35.659" v="899"/>
          <ac:picMkLst>
            <pc:docMk/>
            <pc:sldMk cId="1055601516" sldId="303"/>
            <ac:picMk id="13" creationId="{72780901-CC1A-8546-9481-6D3C98BAC219}"/>
          </ac:picMkLst>
        </pc:picChg>
      </pc:sldChg>
    </pc:docChg>
  </pc:docChgLst>
  <pc:docChgLst>
    <pc:chgData name="Jan Hanc" userId="S::jan.hanc@jit.team::38ec1a13-4c1e-46a7-96fe-2094a9ecde2c" providerId="AD" clId="Web-{61FD8D39-FC97-2AC0-E6F3-612192E3080E}"/>
    <pc:docChg chg="addSld delSld modSld sldOrd">
      <pc:chgData name="Jan Hanc" userId="S::jan.hanc@jit.team::38ec1a13-4c1e-46a7-96fe-2094a9ecde2c" providerId="AD" clId="Web-{61FD8D39-FC97-2AC0-E6F3-612192E3080E}" dt="2019-11-14T17:14:24.760" v="2143"/>
      <pc:docMkLst>
        <pc:docMk/>
      </pc:docMkLst>
      <pc:sldChg chg="modSp addAnim modAnim">
        <pc:chgData name="Jan Hanc" userId="S::jan.hanc@jit.team::38ec1a13-4c1e-46a7-96fe-2094a9ecde2c" providerId="AD" clId="Web-{61FD8D39-FC97-2AC0-E6F3-612192E3080E}" dt="2019-11-14T08:45:17.264" v="248" actId="14100"/>
        <pc:sldMkLst>
          <pc:docMk/>
          <pc:sldMk cId="3642524454" sldId="270"/>
        </pc:sldMkLst>
        <pc:spChg chg="mod">
          <ac:chgData name="Jan Hanc" userId="S::jan.hanc@jit.team::38ec1a13-4c1e-46a7-96fe-2094a9ecde2c" providerId="AD" clId="Web-{61FD8D39-FC97-2AC0-E6F3-612192E3080E}" dt="2019-11-14T08:45:17.264" v="248" actId="14100"/>
          <ac:spMkLst>
            <pc:docMk/>
            <pc:sldMk cId="3642524454" sldId="270"/>
            <ac:spMk id="4" creationId="{74AAA694-C49F-471F-BC06-CB1256EC3399}"/>
          </ac:spMkLst>
        </pc:spChg>
      </pc:sldChg>
      <pc:sldChg chg="modSp new">
        <pc:chgData name="Jan Hanc" userId="S::jan.hanc@jit.team::38ec1a13-4c1e-46a7-96fe-2094a9ecde2c" providerId="AD" clId="Web-{61FD8D39-FC97-2AC0-E6F3-612192E3080E}" dt="2019-11-14T08:29:56.149" v="229" actId="20577"/>
        <pc:sldMkLst>
          <pc:docMk/>
          <pc:sldMk cId="2657240790" sldId="276"/>
        </pc:sldMkLst>
        <pc:spChg chg="mod">
          <ac:chgData name="Jan Hanc" userId="S::jan.hanc@jit.team::38ec1a13-4c1e-46a7-96fe-2094a9ecde2c" providerId="AD" clId="Web-{61FD8D39-FC97-2AC0-E6F3-612192E3080E}" dt="2019-11-14T08:29:56.149" v="229" actId="20577"/>
          <ac:spMkLst>
            <pc:docMk/>
            <pc:sldMk cId="2657240790" sldId="276"/>
            <ac:spMk id="2" creationId="{EE55FD85-1A98-4430-BA5A-B6A1D67E60F9}"/>
          </ac:spMkLst>
        </pc:spChg>
        <pc:spChg chg="mod">
          <ac:chgData name="Jan Hanc" userId="S::jan.hanc@jit.team::38ec1a13-4c1e-46a7-96fe-2094a9ecde2c" providerId="AD" clId="Web-{61FD8D39-FC97-2AC0-E6F3-612192E3080E}" dt="2019-11-14T08:00:43.292" v="33" actId="20577"/>
          <ac:spMkLst>
            <pc:docMk/>
            <pc:sldMk cId="2657240790" sldId="276"/>
            <ac:spMk id="4" creationId="{B0C34BFC-1C99-4260-8126-65B8279DFCA3}"/>
          </ac:spMkLst>
        </pc:spChg>
      </pc:sldChg>
      <pc:sldChg chg="addSp delSp modSp new">
        <pc:chgData name="Jan Hanc" userId="S::jan.hanc@jit.team::38ec1a13-4c1e-46a7-96fe-2094a9ecde2c" providerId="AD" clId="Web-{61FD8D39-FC97-2AC0-E6F3-612192E3080E}" dt="2019-11-14T08:31:20.085" v="245" actId="20577"/>
        <pc:sldMkLst>
          <pc:docMk/>
          <pc:sldMk cId="252341184" sldId="277"/>
        </pc:sldMkLst>
        <pc:spChg chg="mod">
          <ac:chgData name="Jan Hanc" userId="S::jan.hanc@jit.team::38ec1a13-4c1e-46a7-96fe-2094a9ecde2c" providerId="AD" clId="Web-{61FD8D39-FC97-2AC0-E6F3-612192E3080E}" dt="2019-11-14T08:31:20.085" v="245" actId="20577"/>
          <ac:spMkLst>
            <pc:docMk/>
            <pc:sldMk cId="252341184" sldId="277"/>
            <ac:spMk id="3" creationId="{5D39857C-919D-4E06-B3A7-B74DC4C87588}"/>
          </ac:spMkLst>
        </pc:spChg>
        <pc:spChg chg="add del">
          <ac:chgData name="Jan Hanc" userId="S::jan.hanc@jit.team::38ec1a13-4c1e-46a7-96fe-2094a9ecde2c" providerId="AD" clId="Web-{61FD8D39-FC97-2AC0-E6F3-612192E3080E}" dt="2019-11-14T08:30:53.836" v="235"/>
          <ac:spMkLst>
            <pc:docMk/>
            <pc:sldMk cId="252341184" sldId="277"/>
            <ac:spMk id="4" creationId="{E72A0D0C-D8D8-4783-9E06-9E9A5D8396EF}"/>
          </ac:spMkLst>
        </pc:spChg>
        <pc:picChg chg="add del mod ord">
          <ac:chgData name="Jan Hanc" userId="S::jan.hanc@jit.team::38ec1a13-4c1e-46a7-96fe-2094a9ecde2c" providerId="AD" clId="Web-{61FD8D39-FC97-2AC0-E6F3-612192E3080E}" dt="2019-11-14T08:30:48.383" v="234"/>
          <ac:picMkLst>
            <pc:docMk/>
            <pc:sldMk cId="252341184" sldId="277"/>
            <ac:picMk id="5" creationId="{A02ADC6C-4E3A-44E2-985C-6E9436B3E3AA}"/>
          </ac:picMkLst>
        </pc:picChg>
        <pc:picChg chg="add del mod">
          <ac:chgData name="Jan Hanc" userId="S::jan.hanc@jit.team::38ec1a13-4c1e-46a7-96fe-2094a9ecde2c" providerId="AD" clId="Web-{61FD8D39-FC97-2AC0-E6F3-612192E3080E}" dt="2019-11-14T08:30:48.383" v="233"/>
          <ac:picMkLst>
            <pc:docMk/>
            <pc:sldMk cId="252341184" sldId="277"/>
            <ac:picMk id="7" creationId="{4C020429-594F-4C64-85B9-6D9B5C98582B}"/>
          </ac:picMkLst>
        </pc:picChg>
        <pc:picChg chg="add mod ord">
          <ac:chgData name="Jan Hanc" userId="S::jan.hanc@jit.team::38ec1a13-4c1e-46a7-96fe-2094a9ecde2c" providerId="AD" clId="Web-{61FD8D39-FC97-2AC0-E6F3-612192E3080E}" dt="2019-11-14T08:31:04.617" v="238" actId="14100"/>
          <ac:picMkLst>
            <pc:docMk/>
            <pc:sldMk cId="252341184" sldId="277"/>
            <ac:picMk id="9" creationId="{7A0EF363-9548-4E41-8A1D-66513A082058}"/>
          </ac:picMkLst>
        </pc:picChg>
      </pc:sldChg>
      <pc:sldChg chg="addSp delSp modSp add replId">
        <pc:chgData name="Jan Hanc" userId="S::jan.hanc@jit.team::38ec1a13-4c1e-46a7-96fe-2094a9ecde2c" providerId="AD" clId="Web-{61FD8D39-FC97-2AC0-E6F3-612192E3080E}" dt="2019-11-14T08:54:43.540" v="287" actId="1076"/>
        <pc:sldMkLst>
          <pc:docMk/>
          <pc:sldMk cId="3036639955" sldId="278"/>
        </pc:sldMkLst>
        <pc:spChg chg="mod">
          <ac:chgData name="Jan Hanc" userId="S::jan.hanc@jit.team::38ec1a13-4c1e-46a7-96fe-2094a9ecde2c" providerId="AD" clId="Web-{61FD8D39-FC97-2AC0-E6F3-612192E3080E}" dt="2019-11-14T08:54:20.462" v="274" actId="20577"/>
          <ac:spMkLst>
            <pc:docMk/>
            <pc:sldMk cId="3036639955" sldId="278"/>
            <ac:spMk id="4" creationId="{D5B04289-512F-4732-B2F9-0FB7AB2688B6}"/>
          </ac:spMkLst>
        </pc:spChg>
        <pc:spChg chg="del">
          <ac:chgData name="Jan Hanc" userId="S::jan.hanc@jit.team::38ec1a13-4c1e-46a7-96fe-2094a9ecde2c" providerId="AD" clId="Web-{61FD8D39-FC97-2AC0-E6F3-612192E3080E}" dt="2019-11-14T08:53:10.337" v="254"/>
          <ac:spMkLst>
            <pc:docMk/>
            <pc:sldMk cId="3036639955" sldId="278"/>
            <ac:spMk id="5" creationId="{0BAE4099-2497-4766-8FD9-41E80B3E8519}"/>
          </ac:spMkLst>
        </pc:spChg>
        <pc:spChg chg="del">
          <ac:chgData name="Jan Hanc" userId="S::jan.hanc@jit.team::38ec1a13-4c1e-46a7-96fe-2094a9ecde2c" providerId="AD" clId="Web-{61FD8D39-FC97-2AC0-E6F3-612192E3080E}" dt="2019-11-14T08:53:10.337" v="255"/>
          <ac:spMkLst>
            <pc:docMk/>
            <pc:sldMk cId="3036639955" sldId="278"/>
            <ac:spMk id="6" creationId="{04764206-2158-4F24-BA81-BA1B3F241D61}"/>
          </ac:spMkLst>
        </pc:spChg>
        <pc:spChg chg="del">
          <ac:chgData name="Jan Hanc" userId="S::jan.hanc@jit.team::38ec1a13-4c1e-46a7-96fe-2094a9ecde2c" providerId="AD" clId="Web-{61FD8D39-FC97-2AC0-E6F3-612192E3080E}" dt="2019-11-14T08:53:10.322" v="253"/>
          <ac:spMkLst>
            <pc:docMk/>
            <pc:sldMk cId="3036639955" sldId="278"/>
            <ac:spMk id="7" creationId="{CCA27790-CA87-46F5-B478-E9945490189A}"/>
          </ac:spMkLst>
        </pc:spChg>
        <pc:spChg chg="del">
          <ac:chgData name="Jan Hanc" userId="S::jan.hanc@jit.team::38ec1a13-4c1e-46a7-96fe-2094a9ecde2c" providerId="AD" clId="Web-{61FD8D39-FC97-2AC0-E6F3-612192E3080E}" dt="2019-11-14T08:53:10.337" v="256"/>
          <ac:spMkLst>
            <pc:docMk/>
            <pc:sldMk cId="3036639955" sldId="278"/>
            <ac:spMk id="8" creationId="{58348146-F683-4961-B407-CB354F243F66}"/>
          </ac:spMkLst>
        </pc:spChg>
        <pc:spChg chg="del">
          <ac:chgData name="Jan Hanc" userId="S::jan.hanc@jit.team::38ec1a13-4c1e-46a7-96fe-2094a9ecde2c" providerId="AD" clId="Web-{61FD8D39-FC97-2AC0-E6F3-612192E3080E}" dt="2019-11-14T08:53:10.322" v="252"/>
          <ac:spMkLst>
            <pc:docMk/>
            <pc:sldMk cId="3036639955" sldId="278"/>
            <ac:spMk id="9" creationId="{7FDEEA4E-9475-4395-A3B5-1C04629EC93F}"/>
          </ac:spMkLst>
        </pc:spChg>
        <pc:spChg chg="del">
          <ac:chgData name="Jan Hanc" userId="S::jan.hanc@jit.team::38ec1a13-4c1e-46a7-96fe-2094a9ecde2c" providerId="AD" clId="Web-{61FD8D39-FC97-2AC0-E6F3-612192E3080E}" dt="2019-11-14T08:53:10.322" v="251"/>
          <ac:spMkLst>
            <pc:docMk/>
            <pc:sldMk cId="3036639955" sldId="278"/>
            <ac:spMk id="10" creationId="{49C75425-B19D-4D65-A358-743FBA4151B4}"/>
          </ac:spMkLst>
        </pc:spChg>
        <pc:spChg chg="del">
          <ac:chgData name="Jan Hanc" userId="S::jan.hanc@jit.team::38ec1a13-4c1e-46a7-96fe-2094a9ecde2c" providerId="AD" clId="Web-{61FD8D39-FC97-2AC0-E6F3-612192E3080E}" dt="2019-11-14T08:53:10.322" v="250"/>
          <ac:spMkLst>
            <pc:docMk/>
            <pc:sldMk cId="3036639955" sldId="278"/>
            <ac:spMk id="11" creationId="{59CBACDC-397A-4C87-BAFD-48C9E74BD1CD}"/>
          </ac:spMkLst>
        </pc:spChg>
        <pc:picChg chg="add del mod">
          <ac:chgData name="Jan Hanc" userId="S::jan.hanc@jit.team::38ec1a13-4c1e-46a7-96fe-2094a9ecde2c" providerId="AD" clId="Web-{61FD8D39-FC97-2AC0-E6F3-612192E3080E}" dt="2019-11-14T08:54:08.056" v="260"/>
          <ac:picMkLst>
            <pc:docMk/>
            <pc:sldMk cId="3036639955" sldId="278"/>
            <ac:picMk id="2" creationId="{64971FCB-F9AC-4317-AEF1-C08D6782E1E5}"/>
          </ac:picMkLst>
        </pc:picChg>
        <pc:picChg chg="add mod">
          <ac:chgData name="Jan Hanc" userId="S::jan.hanc@jit.team::38ec1a13-4c1e-46a7-96fe-2094a9ecde2c" providerId="AD" clId="Web-{61FD8D39-FC97-2AC0-E6F3-612192E3080E}" dt="2019-11-14T08:54:43.540" v="287" actId="1076"/>
          <ac:picMkLst>
            <pc:docMk/>
            <pc:sldMk cId="3036639955" sldId="278"/>
            <ac:picMk id="13" creationId="{1F91000A-A6DF-4DE8-80FD-8BBED3F220D8}"/>
          </ac:picMkLst>
        </pc:picChg>
        <pc:picChg chg="add mod">
          <ac:chgData name="Jan Hanc" userId="S::jan.hanc@jit.team::38ec1a13-4c1e-46a7-96fe-2094a9ecde2c" providerId="AD" clId="Web-{61FD8D39-FC97-2AC0-E6F3-612192E3080E}" dt="2019-11-14T08:54:35.508" v="285" actId="1076"/>
          <ac:picMkLst>
            <pc:docMk/>
            <pc:sldMk cId="3036639955" sldId="278"/>
            <ac:picMk id="15" creationId="{BE8773E7-7582-4FD3-AC98-B809235EC021}"/>
          </ac:picMkLst>
        </pc:picChg>
      </pc:sldChg>
      <pc:sldChg chg="addSp delSp modSp new">
        <pc:chgData name="Jan Hanc" userId="S::jan.hanc@jit.team::38ec1a13-4c1e-46a7-96fe-2094a9ecde2c" providerId="AD" clId="Web-{61FD8D39-FC97-2AC0-E6F3-612192E3080E}" dt="2019-11-14T09:10:27.484" v="351" actId="1076"/>
        <pc:sldMkLst>
          <pc:docMk/>
          <pc:sldMk cId="216876368" sldId="279"/>
        </pc:sldMkLst>
        <pc:spChg chg="mod">
          <ac:chgData name="Jan Hanc" userId="S::jan.hanc@jit.team::38ec1a13-4c1e-46a7-96fe-2094a9ecde2c" providerId="AD" clId="Web-{61FD8D39-FC97-2AC0-E6F3-612192E3080E}" dt="2019-11-14T09:03:58.456" v="336" actId="20577"/>
          <ac:spMkLst>
            <pc:docMk/>
            <pc:sldMk cId="216876368" sldId="279"/>
            <ac:spMk id="3" creationId="{B39F219A-838F-4CD6-ABBF-D0BE26BE6655}"/>
          </ac:spMkLst>
        </pc:spChg>
        <pc:spChg chg="mod">
          <ac:chgData name="Jan Hanc" userId="S::jan.hanc@jit.team::38ec1a13-4c1e-46a7-96fe-2094a9ecde2c" providerId="AD" clId="Web-{61FD8D39-FC97-2AC0-E6F3-612192E3080E}" dt="2019-11-14T09:09:49.811" v="344" actId="20577"/>
          <ac:spMkLst>
            <pc:docMk/>
            <pc:sldMk cId="216876368" sldId="279"/>
            <ac:spMk id="4" creationId="{A642777E-05E2-49C1-9747-14D7A76AAA21}"/>
          </ac:spMkLst>
        </pc:spChg>
        <pc:spChg chg="del mod">
          <ac:chgData name="Jan Hanc" userId="S::jan.hanc@jit.team::38ec1a13-4c1e-46a7-96fe-2094a9ecde2c" providerId="AD" clId="Web-{61FD8D39-FC97-2AC0-E6F3-612192E3080E}" dt="2019-11-14T09:09:02.890" v="337"/>
          <ac:spMkLst>
            <pc:docMk/>
            <pc:sldMk cId="216876368" sldId="279"/>
            <ac:spMk id="5" creationId="{CBCE0A24-6D20-45DE-9BB8-5530FF77E168}"/>
          </ac:spMkLst>
        </pc:spChg>
        <pc:picChg chg="add mod ord">
          <ac:chgData name="Jan Hanc" userId="S::jan.hanc@jit.team::38ec1a13-4c1e-46a7-96fe-2094a9ecde2c" providerId="AD" clId="Web-{61FD8D39-FC97-2AC0-E6F3-612192E3080E}" dt="2019-11-14T09:10:27.484" v="351" actId="1076"/>
          <ac:picMkLst>
            <pc:docMk/>
            <pc:sldMk cId="216876368" sldId="279"/>
            <ac:picMk id="6" creationId="{0C291567-1E10-4A13-9D06-E529E6CE2F74}"/>
          </ac:picMkLst>
        </pc:picChg>
      </pc:sldChg>
      <pc:sldChg chg="addSp delSp modSp add replId">
        <pc:chgData name="Jan Hanc" userId="S::jan.hanc@jit.team::38ec1a13-4c1e-46a7-96fe-2094a9ecde2c" providerId="AD" clId="Web-{61FD8D39-FC97-2AC0-E6F3-612192E3080E}" dt="2019-11-14T09:32:17.891" v="567" actId="1076"/>
        <pc:sldMkLst>
          <pc:docMk/>
          <pc:sldMk cId="4083595524" sldId="280"/>
        </pc:sldMkLst>
        <pc:spChg chg="mod">
          <ac:chgData name="Jan Hanc" userId="S::jan.hanc@jit.team::38ec1a13-4c1e-46a7-96fe-2094a9ecde2c" providerId="AD" clId="Web-{61FD8D39-FC97-2AC0-E6F3-612192E3080E}" dt="2019-11-14T09:32:08.750" v="564" actId="20577"/>
          <ac:spMkLst>
            <pc:docMk/>
            <pc:sldMk cId="4083595524" sldId="280"/>
            <ac:spMk id="3" creationId="{B39F219A-838F-4CD6-ABBF-D0BE26BE6655}"/>
          </ac:spMkLst>
        </pc:spChg>
        <pc:spChg chg="add del mod">
          <ac:chgData name="Jan Hanc" userId="S::jan.hanc@jit.team::38ec1a13-4c1e-46a7-96fe-2094a9ecde2c" providerId="AD" clId="Web-{61FD8D39-FC97-2AC0-E6F3-612192E3080E}" dt="2019-11-14T09:30:46.954" v="555"/>
          <ac:spMkLst>
            <pc:docMk/>
            <pc:sldMk cId="4083595524" sldId="280"/>
            <ac:spMk id="4" creationId="{A642777E-05E2-49C1-9747-14D7A76AAA21}"/>
          </ac:spMkLst>
        </pc:spChg>
        <pc:spChg chg="add del mod">
          <ac:chgData name="Jan Hanc" userId="S::jan.hanc@jit.team::38ec1a13-4c1e-46a7-96fe-2094a9ecde2c" providerId="AD" clId="Web-{61FD8D39-FC97-2AC0-E6F3-612192E3080E}" dt="2019-11-14T09:11:23.373" v="356"/>
          <ac:spMkLst>
            <pc:docMk/>
            <pc:sldMk cId="4083595524" sldId="280"/>
            <ac:spMk id="7" creationId="{EE2C90B3-0100-4B20-87BF-0ED8F151F958}"/>
          </ac:spMkLst>
        </pc:spChg>
        <pc:spChg chg="add del mod">
          <ac:chgData name="Jan Hanc" userId="S::jan.hanc@jit.team::38ec1a13-4c1e-46a7-96fe-2094a9ecde2c" providerId="AD" clId="Web-{61FD8D39-FC97-2AC0-E6F3-612192E3080E}" dt="2019-11-14T09:30:55.876" v="560"/>
          <ac:spMkLst>
            <pc:docMk/>
            <pc:sldMk cId="4083595524" sldId="280"/>
            <ac:spMk id="15" creationId="{52E17F05-2EA3-4A92-902F-9E0D8F224D41}"/>
          </ac:spMkLst>
        </pc:spChg>
        <pc:picChg chg="del">
          <ac:chgData name="Jan Hanc" userId="S::jan.hanc@jit.team::38ec1a13-4c1e-46a7-96fe-2094a9ecde2c" providerId="AD" clId="Web-{61FD8D39-FC97-2AC0-E6F3-612192E3080E}" dt="2019-11-14T09:11:15.951" v="353"/>
          <ac:picMkLst>
            <pc:docMk/>
            <pc:sldMk cId="4083595524" sldId="280"/>
            <ac:picMk id="6" creationId="{0C291567-1E10-4A13-9D06-E529E6CE2F74}"/>
          </ac:picMkLst>
        </pc:picChg>
        <pc:picChg chg="add del mod">
          <ac:chgData name="Jan Hanc" userId="S::jan.hanc@jit.team::38ec1a13-4c1e-46a7-96fe-2094a9ecde2c" providerId="AD" clId="Web-{61FD8D39-FC97-2AC0-E6F3-612192E3080E}" dt="2019-11-14T09:11:29.466" v="360"/>
          <ac:picMkLst>
            <pc:docMk/>
            <pc:sldMk cId="4083595524" sldId="280"/>
            <ac:picMk id="8" creationId="{DAA84E42-9C2E-4DCC-9412-353D91F52D68}"/>
          </ac:picMkLst>
        </pc:picChg>
        <pc:picChg chg="add del mod">
          <ac:chgData name="Jan Hanc" userId="S::jan.hanc@jit.team::38ec1a13-4c1e-46a7-96fe-2094a9ecde2c" providerId="AD" clId="Web-{61FD8D39-FC97-2AC0-E6F3-612192E3080E}" dt="2019-11-14T09:11:29.466" v="359"/>
          <ac:picMkLst>
            <pc:docMk/>
            <pc:sldMk cId="4083595524" sldId="280"/>
            <ac:picMk id="10" creationId="{53E16EA6-B5E2-4C65-A218-98FDF9376D5E}"/>
          </ac:picMkLst>
        </pc:picChg>
        <pc:picChg chg="add mod">
          <ac:chgData name="Jan Hanc" userId="S::jan.hanc@jit.team::38ec1a13-4c1e-46a7-96fe-2094a9ecde2c" providerId="AD" clId="Web-{61FD8D39-FC97-2AC0-E6F3-612192E3080E}" dt="2019-11-14T09:32:17.891" v="567" actId="1076"/>
          <ac:picMkLst>
            <pc:docMk/>
            <pc:sldMk cId="4083595524" sldId="280"/>
            <ac:picMk id="12" creationId="{6489B73C-1AAE-461F-AE39-462179F28CFA}"/>
          </ac:picMkLst>
        </pc:picChg>
      </pc:sldChg>
      <pc:sldChg chg="modSp new">
        <pc:chgData name="Jan Hanc" userId="S::jan.hanc@jit.team::38ec1a13-4c1e-46a7-96fe-2094a9ecde2c" providerId="AD" clId="Web-{61FD8D39-FC97-2AC0-E6F3-612192E3080E}" dt="2019-11-14T09:32:05.204" v="563" actId="20577"/>
        <pc:sldMkLst>
          <pc:docMk/>
          <pc:sldMk cId="1273965155" sldId="281"/>
        </pc:sldMkLst>
        <pc:spChg chg="mod">
          <ac:chgData name="Jan Hanc" userId="S::jan.hanc@jit.team::38ec1a13-4c1e-46a7-96fe-2094a9ecde2c" providerId="AD" clId="Web-{61FD8D39-FC97-2AC0-E6F3-612192E3080E}" dt="2019-11-14T09:32:05.204" v="563" actId="20577"/>
          <ac:spMkLst>
            <pc:docMk/>
            <pc:sldMk cId="1273965155" sldId="281"/>
            <ac:spMk id="3" creationId="{908C774F-64A8-44A0-9E6D-F44EA7BB8DC7}"/>
          </ac:spMkLst>
        </pc:spChg>
        <pc:spChg chg="mod">
          <ac:chgData name="Jan Hanc" userId="S::jan.hanc@jit.team::38ec1a13-4c1e-46a7-96fe-2094a9ecde2c" providerId="AD" clId="Web-{61FD8D39-FC97-2AC0-E6F3-612192E3080E}" dt="2019-11-14T09:30:12.423" v="554" actId="1076"/>
          <ac:spMkLst>
            <pc:docMk/>
            <pc:sldMk cId="1273965155" sldId="281"/>
            <ac:spMk id="4" creationId="{52EA05CD-7BD7-4E20-B62E-8CB0EB0603C3}"/>
          </ac:spMkLst>
        </pc:spChg>
        <pc:spChg chg="mod">
          <ac:chgData name="Jan Hanc" userId="S::jan.hanc@jit.team::38ec1a13-4c1e-46a7-96fe-2094a9ecde2c" providerId="AD" clId="Web-{61FD8D39-FC97-2AC0-E6F3-612192E3080E}" dt="2019-11-14T09:30:04.814" v="553" actId="1076"/>
          <ac:spMkLst>
            <pc:docMk/>
            <pc:sldMk cId="1273965155" sldId="281"/>
            <ac:spMk id="5" creationId="{C35622F7-007B-49E3-8ADE-C47A34309E7B}"/>
          </ac:spMkLst>
        </pc:spChg>
      </pc:sldChg>
      <pc:sldChg chg="addSp delSp modSp add replId">
        <pc:chgData name="Jan Hanc" userId="S::jan.hanc@jit.team::38ec1a13-4c1e-46a7-96fe-2094a9ecde2c" providerId="AD" clId="Web-{61FD8D39-FC97-2AC0-E6F3-612192E3080E}" dt="2019-11-14T09:34:33.171" v="590" actId="1076"/>
        <pc:sldMkLst>
          <pc:docMk/>
          <pc:sldMk cId="454051432" sldId="282"/>
        </pc:sldMkLst>
        <pc:spChg chg="del mod">
          <ac:chgData name="Jan Hanc" userId="S::jan.hanc@jit.team::38ec1a13-4c1e-46a7-96fe-2094a9ecde2c" providerId="AD" clId="Web-{61FD8D39-FC97-2AC0-E6F3-612192E3080E}" dt="2019-11-14T09:32:46.187" v="572"/>
          <ac:spMkLst>
            <pc:docMk/>
            <pc:sldMk cId="454051432" sldId="282"/>
            <ac:spMk id="4" creationId="{52EA05CD-7BD7-4E20-B62E-8CB0EB0603C3}"/>
          </ac:spMkLst>
        </pc:spChg>
        <pc:spChg chg="del mod">
          <ac:chgData name="Jan Hanc" userId="S::jan.hanc@jit.team::38ec1a13-4c1e-46a7-96fe-2094a9ecde2c" providerId="AD" clId="Web-{61FD8D39-FC97-2AC0-E6F3-612192E3080E}" dt="2019-11-14T09:32:44.812" v="571"/>
          <ac:spMkLst>
            <pc:docMk/>
            <pc:sldMk cId="454051432" sldId="282"/>
            <ac:spMk id="5" creationId="{C35622F7-007B-49E3-8ADE-C47A34309E7B}"/>
          </ac:spMkLst>
        </pc:spChg>
        <pc:picChg chg="add mod ord">
          <ac:chgData name="Jan Hanc" userId="S::jan.hanc@jit.team::38ec1a13-4c1e-46a7-96fe-2094a9ecde2c" providerId="AD" clId="Web-{61FD8D39-FC97-2AC0-E6F3-612192E3080E}" dt="2019-11-14T09:34:33.171" v="590" actId="1076"/>
          <ac:picMkLst>
            <pc:docMk/>
            <pc:sldMk cId="454051432" sldId="282"/>
            <ac:picMk id="6" creationId="{700FE9C7-70DE-43EC-8DB1-CB1B3D2F9AAC}"/>
          </ac:picMkLst>
        </pc:picChg>
        <pc:picChg chg="add mod">
          <ac:chgData name="Jan Hanc" userId="S::jan.hanc@jit.team::38ec1a13-4c1e-46a7-96fe-2094a9ecde2c" providerId="AD" clId="Web-{61FD8D39-FC97-2AC0-E6F3-612192E3080E}" dt="2019-11-14T09:34:31.186" v="589" actId="1076"/>
          <ac:picMkLst>
            <pc:docMk/>
            <pc:sldMk cId="454051432" sldId="282"/>
            <ac:picMk id="8" creationId="{77D6AEF9-4B44-460D-AFF7-788620E3C36B}"/>
          </ac:picMkLst>
        </pc:picChg>
        <pc:picChg chg="add mod">
          <ac:chgData name="Jan Hanc" userId="S::jan.hanc@jit.team::38ec1a13-4c1e-46a7-96fe-2094a9ecde2c" providerId="AD" clId="Web-{61FD8D39-FC97-2AC0-E6F3-612192E3080E}" dt="2019-11-14T09:34:28.202" v="588" actId="1076"/>
          <ac:picMkLst>
            <pc:docMk/>
            <pc:sldMk cId="454051432" sldId="282"/>
            <ac:picMk id="10" creationId="{339CBE1B-C5A7-4FA6-8426-B378B0D5DE9A}"/>
          </ac:picMkLst>
        </pc:picChg>
      </pc:sldChg>
      <pc:sldChg chg="addSp delSp modSp new modNotes">
        <pc:chgData name="Jan Hanc" userId="S::jan.hanc@jit.team::38ec1a13-4c1e-46a7-96fe-2094a9ecde2c" providerId="AD" clId="Web-{61FD8D39-FC97-2AC0-E6F3-612192E3080E}" dt="2019-11-14T14:07:50.736" v="1161"/>
        <pc:sldMkLst>
          <pc:docMk/>
          <pc:sldMk cId="198738964" sldId="285"/>
        </pc:sldMkLst>
        <pc:spChg chg="mod">
          <ac:chgData name="Jan Hanc" userId="S::jan.hanc@jit.team::38ec1a13-4c1e-46a7-96fe-2094a9ecde2c" providerId="AD" clId="Web-{61FD8D39-FC97-2AC0-E6F3-612192E3080E}" dt="2019-11-14T13:49:05.392" v="771" actId="20577"/>
          <ac:spMkLst>
            <pc:docMk/>
            <pc:sldMk cId="198738964" sldId="285"/>
            <ac:spMk id="3" creationId="{204A60AE-D275-4D24-A565-1D97ECBC3149}"/>
          </ac:spMkLst>
        </pc:spChg>
        <pc:spChg chg="del">
          <ac:chgData name="Jan Hanc" userId="S::jan.hanc@jit.team::38ec1a13-4c1e-46a7-96fe-2094a9ecde2c" providerId="AD" clId="Web-{61FD8D39-FC97-2AC0-E6F3-612192E3080E}" dt="2019-11-14T13:49:15.189" v="774"/>
          <ac:spMkLst>
            <pc:docMk/>
            <pc:sldMk cId="198738964" sldId="285"/>
            <ac:spMk id="4" creationId="{66602BEC-FFAD-4B8C-96CD-040DB6856488}"/>
          </ac:spMkLst>
        </pc:spChg>
        <pc:spChg chg="del mod">
          <ac:chgData name="Jan Hanc" userId="S::jan.hanc@jit.team::38ec1a13-4c1e-46a7-96fe-2094a9ecde2c" providerId="AD" clId="Web-{61FD8D39-FC97-2AC0-E6F3-612192E3080E}" dt="2019-11-14T13:52:11.140" v="777"/>
          <ac:spMkLst>
            <pc:docMk/>
            <pc:sldMk cId="198738964" sldId="285"/>
            <ac:spMk id="5" creationId="{14CA72D4-1AE4-4AA6-ABD7-BBBDB9F3E861}"/>
          </ac:spMkLst>
        </pc:spChg>
        <pc:spChg chg="add mod">
          <ac:chgData name="Jan Hanc" userId="S::jan.hanc@jit.team::38ec1a13-4c1e-46a7-96fe-2094a9ecde2c" providerId="AD" clId="Web-{61FD8D39-FC97-2AC0-E6F3-612192E3080E}" dt="2019-11-14T13:52:52.248" v="784" actId="20577"/>
          <ac:spMkLst>
            <pc:docMk/>
            <pc:sldMk cId="198738964" sldId="285"/>
            <ac:spMk id="7" creationId="{1F3DDF91-E71C-4800-A06F-BA10E79854A4}"/>
          </ac:spMkLst>
        </pc:spChg>
        <pc:spChg chg="add del mod ord">
          <ac:chgData name="Jan Hanc" userId="S::jan.hanc@jit.team::38ec1a13-4c1e-46a7-96fe-2094a9ecde2c" providerId="AD" clId="Web-{61FD8D39-FC97-2AC0-E6F3-612192E3080E}" dt="2019-11-14T13:53:33.685" v="788"/>
          <ac:spMkLst>
            <pc:docMk/>
            <pc:sldMk cId="198738964" sldId="285"/>
            <ac:spMk id="10" creationId="{A8EDBCD6-0E2F-45E0-A75E-50B9BC1D7C8D}"/>
          </ac:spMkLst>
        </pc:spChg>
        <pc:spChg chg="add del mod">
          <ac:chgData name="Jan Hanc" userId="S::jan.hanc@jit.team::38ec1a13-4c1e-46a7-96fe-2094a9ecde2c" providerId="AD" clId="Web-{61FD8D39-FC97-2AC0-E6F3-612192E3080E}" dt="2019-11-14T13:54:11.482" v="798"/>
          <ac:spMkLst>
            <pc:docMk/>
            <pc:sldMk cId="198738964" sldId="285"/>
            <ac:spMk id="14" creationId="{C516C75D-9ACB-4EFF-809A-B3E6CC88E769}"/>
          </ac:spMkLst>
        </pc:spChg>
        <pc:spChg chg="add del mod">
          <ac:chgData name="Jan Hanc" userId="S::jan.hanc@jit.team::38ec1a13-4c1e-46a7-96fe-2094a9ecde2c" providerId="AD" clId="Web-{61FD8D39-FC97-2AC0-E6F3-612192E3080E}" dt="2019-11-14T14:06:17.159" v="1152"/>
          <ac:spMkLst>
            <pc:docMk/>
            <pc:sldMk cId="198738964" sldId="285"/>
            <ac:spMk id="18" creationId="{42798F21-E160-48AB-A2C7-359947DFEE02}"/>
          </ac:spMkLst>
        </pc:spChg>
        <pc:spChg chg="add del mod">
          <ac:chgData name="Jan Hanc" userId="S::jan.hanc@jit.team::38ec1a13-4c1e-46a7-96fe-2094a9ecde2c" providerId="AD" clId="Web-{61FD8D39-FC97-2AC0-E6F3-612192E3080E}" dt="2019-11-14T14:06:41.440" v="1157"/>
          <ac:spMkLst>
            <pc:docMk/>
            <pc:sldMk cId="198738964" sldId="285"/>
            <ac:spMk id="22" creationId="{FD04FDCD-9CC4-4756-98DC-0AC9C7CB1D32}"/>
          </ac:spMkLst>
        </pc:spChg>
        <pc:picChg chg="add del mod ord">
          <ac:chgData name="Jan Hanc" userId="S::jan.hanc@jit.team::38ec1a13-4c1e-46a7-96fe-2094a9ecde2c" providerId="AD" clId="Web-{61FD8D39-FC97-2AC0-E6F3-612192E3080E}" dt="2019-11-14T13:53:33.685" v="787"/>
          <ac:picMkLst>
            <pc:docMk/>
            <pc:sldMk cId="198738964" sldId="285"/>
            <ac:picMk id="8" creationId="{A0D5449D-0C4B-473E-B934-8A5E0B55D073}"/>
          </ac:picMkLst>
        </pc:picChg>
        <pc:picChg chg="add del mod">
          <ac:chgData name="Jan Hanc" userId="S::jan.hanc@jit.team::38ec1a13-4c1e-46a7-96fe-2094a9ecde2c" providerId="AD" clId="Web-{61FD8D39-FC97-2AC0-E6F3-612192E3080E}" dt="2019-11-14T13:54:11.450" v="797"/>
          <ac:picMkLst>
            <pc:docMk/>
            <pc:sldMk cId="198738964" sldId="285"/>
            <ac:picMk id="11" creationId="{C47CDF44-D0BC-47AC-89E5-89C67AE0A1F6}"/>
          </ac:picMkLst>
        </pc:picChg>
        <pc:picChg chg="add del mod ord">
          <ac:chgData name="Jan Hanc" userId="S::jan.hanc@jit.team::38ec1a13-4c1e-46a7-96fe-2094a9ecde2c" providerId="AD" clId="Web-{61FD8D39-FC97-2AC0-E6F3-612192E3080E}" dt="2019-11-14T14:06:16.300" v="1151"/>
          <ac:picMkLst>
            <pc:docMk/>
            <pc:sldMk cId="198738964" sldId="285"/>
            <ac:picMk id="15" creationId="{419F28CC-96C2-42CD-AFF8-027055B6B40C}"/>
          </ac:picMkLst>
        </pc:picChg>
        <pc:picChg chg="add del mod ord">
          <ac:chgData name="Jan Hanc" userId="S::jan.hanc@jit.team::38ec1a13-4c1e-46a7-96fe-2094a9ecde2c" providerId="AD" clId="Web-{61FD8D39-FC97-2AC0-E6F3-612192E3080E}" dt="2019-11-14T14:06:27.299" v="1156"/>
          <ac:picMkLst>
            <pc:docMk/>
            <pc:sldMk cId="198738964" sldId="285"/>
            <ac:picMk id="19" creationId="{198D2046-282E-48B0-A1EE-B218B2BB12F2}"/>
          </ac:picMkLst>
        </pc:picChg>
        <pc:picChg chg="add mod ord">
          <ac:chgData name="Jan Hanc" userId="S::jan.hanc@jit.team::38ec1a13-4c1e-46a7-96fe-2094a9ecde2c" providerId="AD" clId="Web-{61FD8D39-FC97-2AC0-E6F3-612192E3080E}" dt="2019-11-14T14:06:47.362" v="1160" actId="1076"/>
          <ac:picMkLst>
            <pc:docMk/>
            <pc:sldMk cId="198738964" sldId="285"/>
            <ac:picMk id="23" creationId="{08B989B8-D126-49B4-B69F-B2EE359C8572}"/>
          </ac:picMkLst>
        </pc:picChg>
      </pc:sldChg>
      <pc:sldChg chg="delSp modSp add replId">
        <pc:chgData name="Jan Hanc" userId="S::jan.hanc@jit.team::38ec1a13-4c1e-46a7-96fe-2094a9ecde2c" providerId="AD" clId="Web-{61FD8D39-FC97-2AC0-E6F3-612192E3080E}" dt="2019-11-14T13:56:17.855" v="890" actId="1076"/>
        <pc:sldMkLst>
          <pc:docMk/>
          <pc:sldMk cId="2813240925" sldId="287"/>
        </pc:sldMkLst>
        <pc:spChg chg="mod">
          <ac:chgData name="Jan Hanc" userId="S::jan.hanc@jit.team::38ec1a13-4c1e-46a7-96fe-2094a9ecde2c" providerId="AD" clId="Web-{61FD8D39-FC97-2AC0-E6F3-612192E3080E}" dt="2019-11-14T13:56:10.792" v="887" actId="20577"/>
          <ac:spMkLst>
            <pc:docMk/>
            <pc:sldMk cId="2813240925" sldId="287"/>
            <ac:spMk id="3" creationId="{204A60AE-D275-4D24-A565-1D97ECBC3149}"/>
          </ac:spMkLst>
        </pc:spChg>
        <pc:spChg chg="del">
          <ac:chgData name="Jan Hanc" userId="S::jan.hanc@jit.team::38ec1a13-4c1e-46a7-96fe-2094a9ecde2c" providerId="AD" clId="Web-{61FD8D39-FC97-2AC0-E6F3-612192E3080E}" dt="2019-11-14T13:56:13.386" v="888"/>
          <ac:spMkLst>
            <pc:docMk/>
            <pc:sldMk cId="2813240925" sldId="287"/>
            <ac:spMk id="7" creationId="{1F3DDF91-E71C-4800-A06F-BA10E79854A4}"/>
          </ac:spMkLst>
        </pc:spChg>
        <pc:spChg chg="mod">
          <ac:chgData name="Jan Hanc" userId="S::jan.hanc@jit.team::38ec1a13-4c1e-46a7-96fe-2094a9ecde2c" providerId="AD" clId="Web-{61FD8D39-FC97-2AC0-E6F3-612192E3080E}" dt="2019-11-14T13:56:15.699" v="889" actId="1076"/>
          <ac:spMkLst>
            <pc:docMk/>
            <pc:sldMk cId="2813240925" sldId="287"/>
            <ac:spMk id="8" creationId="{E9C8D11A-846B-437A-BDC2-6FCF7860F452}"/>
          </ac:spMkLst>
        </pc:spChg>
        <pc:picChg chg="mod">
          <ac:chgData name="Jan Hanc" userId="S::jan.hanc@jit.team::38ec1a13-4c1e-46a7-96fe-2094a9ecde2c" providerId="AD" clId="Web-{61FD8D39-FC97-2AC0-E6F3-612192E3080E}" dt="2019-11-14T13:56:17.855" v="890" actId="1076"/>
          <ac:picMkLst>
            <pc:docMk/>
            <pc:sldMk cId="2813240925" sldId="287"/>
            <ac:picMk id="9" creationId="{24782B6C-D308-41CD-8CA7-5E4C22506401}"/>
          </ac:picMkLst>
        </pc:picChg>
      </pc:sldChg>
      <pc:sldChg chg="modSp new ord modNotes">
        <pc:chgData name="Jan Hanc" userId="S::jan.hanc@jit.team::38ec1a13-4c1e-46a7-96fe-2094a9ecde2c" providerId="AD" clId="Web-{61FD8D39-FC97-2AC0-E6F3-612192E3080E}" dt="2019-11-14T14:05:42.909" v="1150" actId="20577"/>
        <pc:sldMkLst>
          <pc:docMk/>
          <pc:sldMk cId="233979146" sldId="288"/>
        </pc:sldMkLst>
        <pc:spChg chg="mod">
          <ac:chgData name="Jan Hanc" userId="S::jan.hanc@jit.team::38ec1a13-4c1e-46a7-96fe-2094a9ecde2c" providerId="AD" clId="Web-{61FD8D39-FC97-2AC0-E6F3-612192E3080E}" dt="2019-11-14T13:57:49.760" v="909" actId="20577"/>
          <ac:spMkLst>
            <pc:docMk/>
            <pc:sldMk cId="233979146" sldId="288"/>
            <ac:spMk id="3" creationId="{942A0CEC-6121-4472-8A1B-6A33BEC18759}"/>
          </ac:spMkLst>
        </pc:spChg>
        <pc:spChg chg="mod">
          <ac:chgData name="Jan Hanc" userId="S::jan.hanc@jit.team::38ec1a13-4c1e-46a7-96fe-2094a9ecde2c" providerId="AD" clId="Web-{61FD8D39-FC97-2AC0-E6F3-612192E3080E}" dt="2019-11-14T14:05:24.707" v="1142" actId="1076"/>
          <ac:spMkLst>
            <pc:docMk/>
            <pc:sldMk cId="233979146" sldId="288"/>
            <ac:spMk id="4" creationId="{FE603617-3418-42A0-807D-66E2006C3620}"/>
          </ac:spMkLst>
        </pc:spChg>
        <pc:spChg chg="mod">
          <ac:chgData name="Jan Hanc" userId="S::jan.hanc@jit.team::38ec1a13-4c1e-46a7-96fe-2094a9ecde2c" providerId="AD" clId="Web-{61FD8D39-FC97-2AC0-E6F3-612192E3080E}" dt="2019-11-14T14:05:42.909" v="1150" actId="20577"/>
          <ac:spMkLst>
            <pc:docMk/>
            <pc:sldMk cId="233979146" sldId="288"/>
            <ac:spMk id="5" creationId="{1DAE1E14-9819-4CE8-949E-C7B262C9F9F5}"/>
          </ac:spMkLst>
        </pc:spChg>
      </pc:sldChg>
      <pc:sldChg chg="addSp delSp modSp new">
        <pc:chgData name="Jan Hanc" userId="S::jan.hanc@jit.team::38ec1a13-4c1e-46a7-96fe-2094a9ecde2c" providerId="AD" clId="Web-{61FD8D39-FC97-2AC0-E6F3-612192E3080E}" dt="2019-11-14T15:26:32.757" v="1530" actId="20577"/>
        <pc:sldMkLst>
          <pc:docMk/>
          <pc:sldMk cId="1653938242" sldId="289"/>
        </pc:sldMkLst>
        <pc:spChg chg="mod">
          <ac:chgData name="Jan Hanc" userId="S::jan.hanc@jit.team::38ec1a13-4c1e-46a7-96fe-2094a9ecde2c" providerId="AD" clId="Web-{61FD8D39-FC97-2AC0-E6F3-612192E3080E}" dt="2019-11-14T15:26:32.757" v="1530" actId="20577"/>
          <ac:spMkLst>
            <pc:docMk/>
            <pc:sldMk cId="1653938242" sldId="289"/>
            <ac:spMk id="3" creationId="{00C0D476-4E5C-4375-94CA-64BF40243A3A}"/>
          </ac:spMkLst>
        </pc:spChg>
        <pc:spChg chg="del">
          <ac:chgData name="Jan Hanc" userId="S::jan.hanc@jit.team::38ec1a13-4c1e-46a7-96fe-2094a9ecde2c" providerId="AD" clId="Web-{61FD8D39-FC97-2AC0-E6F3-612192E3080E}" dt="2019-11-14T14:55:47.038" v="1185"/>
          <ac:spMkLst>
            <pc:docMk/>
            <pc:sldMk cId="1653938242" sldId="289"/>
            <ac:spMk id="4" creationId="{077C43D9-7076-45A9-8F91-68AA0F2B03CC}"/>
          </ac:spMkLst>
        </pc:spChg>
        <pc:spChg chg="add del mod">
          <ac:chgData name="Jan Hanc" userId="S::jan.hanc@jit.team::38ec1a13-4c1e-46a7-96fe-2094a9ecde2c" providerId="AD" clId="Web-{61FD8D39-FC97-2AC0-E6F3-612192E3080E}" dt="2019-11-14T14:56:09.491" v="1189"/>
          <ac:spMkLst>
            <pc:docMk/>
            <pc:sldMk cId="1653938242" sldId="289"/>
            <ac:spMk id="8" creationId="{31E98DC4-E251-49D9-A44E-1C1A722E25DE}"/>
          </ac:spMkLst>
        </pc:spChg>
        <pc:picChg chg="add del mod ord">
          <ac:chgData name="Jan Hanc" userId="S::jan.hanc@jit.team::38ec1a13-4c1e-46a7-96fe-2094a9ecde2c" providerId="AD" clId="Web-{61FD8D39-FC97-2AC0-E6F3-612192E3080E}" dt="2019-11-14T14:56:27.288" v="1196" actId="1076"/>
          <ac:picMkLst>
            <pc:docMk/>
            <pc:sldMk cId="1653938242" sldId="289"/>
            <ac:picMk id="5" creationId="{3F4E32A0-2616-4650-97C5-816D4BADC367}"/>
          </ac:picMkLst>
        </pc:picChg>
      </pc:sldChg>
      <pc:sldChg chg="modSp new">
        <pc:chgData name="Jan Hanc" userId="S::jan.hanc@jit.team::38ec1a13-4c1e-46a7-96fe-2094a9ecde2c" providerId="AD" clId="Web-{61FD8D39-FC97-2AC0-E6F3-612192E3080E}" dt="2019-11-14T14:57:57.037" v="1219" actId="20577"/>
        <pc:sldMkLst>
          <pc:docMk/>
          <pc:sldMk cId="1577512668" sldId="290"/>
        </pc:sldMkLst>
        <pc:spChg chg="mod">
          <ac:chgData name="Jan Hanc" userId="S::jan.hanc@jit.team::38ec1a13-4c1e-46a7-96fe-2094a9ecde2c" providerId="AD" clId="Web-{61FD8D39-FC97-2AC0-E6F3-612192E3080E}" dt="2019-11-14T14:57:57.037" v="1219" actId="20577"/>
          <ac:spMkLst>
            <pc:docMk/>
            <pc:sldMk cId="1577512668" sldId="290"/>
            <ac:spMk id="3" creationId="{D98C93AA-1724-407F-9670-ACCE09ABAE9B}"/>
          </ac:spMkLst>
        </pc:spChg>
      </pc:sldChg>
      <pc:sldChg chg="addSp delSp modSp new">
        <pc:chgData name="Jan Hanc" userId="S::jan.hanc@jit.team::38ec1a13-4c1e-46a7-96fe-2094a9ecde2c" providerId="AD" clId="Web-{61FD8D39-FC97-2AC0-E6F3-612192E3080E}" dt="2019-11-14T16:02:46.208" v="1864" actId="14100"/>
        <pc:sldMkLst>
          <pc:docMk/>
          <pc:sldMk cId="662336808" sldId="291"/>
        </pc:sldMkLst>
        <pc:spChg chg="mod">
          <ac:chgData name="Jan Hanc" userId="S::jan.hanc@jit.team::38ec1a13-4c1e-46a7-96fe-2094a9ecde2c" providerId="AD" clId="Web-{61FD8D39-FC97-2AC0-E6F3-612192E3080E}" dt="2019-11-14T15:38:47.955" v="1661" actId="20577"/>
          <ac:spMkLst>
            <pc:docMk/>
            <pc:sldMk cId="662336808" sldId="291"/>
            <ac:spMk id="2" creationId="{51DD0BBF-E073-46FD-A890-0FA79D01365A}"/>
          </ac:spMkLst>
        </pc:spChg>
        <pc:spChg chg="del mod">
          <ac:chgData name="Jan Hanc" userId="S::jan.hanc@jit.team::38ec1a13-4c1e-46a7-96fe-2094a9ecde2c" providerId="AD" clId="Web-{61FD8D39-FC97-2AC0-E6F3-612192E3080E}" dt="2019-11-14T15:26:41.210" v="1531"/>
          <ac:spMkLst>
            <pc:docMk/>
            <pc:sldMk cId="662336808" sldId="291"/>
            <ac:spMk id="4" creationId="{46CFAB93-C1B5-4E1F-8B72-F5EC95CCCCFF}"/>
          </ac:spMkLst>
        </pc:spChg>
        <pc:spChg chg="add del mod">
          <ac:chgData name="Jan Hanc" userId="S::jan.hanc@jit.team::38ec1a13-4c1e-46a7-96fe-2094a9ecde2c" providerId="AD" clId="Web-{61FD8D39-FC97-2AC0-E6F3-612192E3080E}" dt="2019-11-14T15:26:45.022" v="1533"/>
          <ac:spMkLst>
            <pc:docMk/>
            <pc:sldMk cId="662336808" sldId="291"/>
            <ac:spMk id="8" creationId="{43981C7D-7E88-4F05-9A9E-ABB66D81CE27}"/>
          </ac:spMkLst>
        </pc:spChg>
        <pc:spChg chg="add mod">
          <ac:chgData name="Jan Hanc" userId="S::jan.hanc@jit.team::38ec1a13-4c1e-46a7-96fe-2094a9ecde2c" providerId="AD" clId="Web-{61FD8D39-FC97-2AC0-E6F3-612192E3080E}" dt="2019-11-14T15:40:04.501" v="1696" actId="20577"/>
          <ac:spMkLst>
            <pc:docMk/>
            <pc:sldMk cId="662336808" sldId="291"/>
            <ac:spMk id="9" creationId="{CDFF3BC3-BB5B-4A1B-9E13-C02D76EDC1B0}"/>
          </ac:spMkLst>
        </pc:spChg>
        <pc:picChg chg="add mod">
          <ac:chgData name="Jan Hanc" userId="S::jan.hanc@jit.team::38ec1a13-4c1e-46a7-96fe-2094a9ecde2c" providerId="AD" clId="Web-{61FD8D39-FC97-2AC0-E6F3-612192E3080E}" dt="2019-11-14T16:02:46.208" v="1864" actId="14100"/>
          <ac:picMkLst>
            <pc:docMk/>
            <pc:sldMk cId="662336808" sldId="291"/>
            <ac:picMk id="5" creationId="{45AAFB60-9FF6-46DB-AB55-E382DE6CA3AE}"/>
          </ac:picMkLst>
        </pc:picChg>
      </pc:sldChg>
      <pc:sldChg chg="addSp delSp modSp add replId">
        <pc:chgData name="Jan Hanc" userId="S::jan.hanc@jit.team::38ec1a13-4c1e-46a7-96fe-2094a9ecde2c" providerId="AD" clId="Web-{61FD8D39-FC97-2AC0-E6F3-612192E3080E}" dt="2019-11-14T16:03:29.052" v="1869" actId="20577"/>
        <pc:sldMkLst>
          <pc:docMk/>
          <pc:sldMk cId="755309863" sldId="292"/>
        </pc:sldMkLst>
        <pc:spChg chg="mod">
          <ac:chgData name="Jan Hanc" userId="S::jan.hanc@jit.team::38ec1a13-4c1e-46a7-96fe-2094a9ecde2c" providerId="AD" clId="Web-{61FD8D39-FC97-2AC0-E6F3-612192E3080E}" dt="2019-11-14T16:03:29.052" v="1869" actId="20577"/>
          <ac:spMkLst>
            <pc:docMk/>
            <pc:sldMk cId="755309863" sldId="292"/>
            <ac:spMk id="2" creationId="{51DD0BBF-E073-46FD-A890-0FA79D01365A}"/>
          </ac:spMkLst>
        </pc:spChg>
        <pc:spChg chg="del">
          <ac:chgData name="Jan Hanc" userId="S::jan.hanc@jit.team::38ec1a13-4c1e-46a7-96fe-2094a9ecde2c" providerId="AD" clId="Web-{61FD8D39-FC97-2AC0-E6F3-612192E3080E}" dt="2019-11-14T15:27:13.444" v="1538"/>
          <ac:spMkLst>
            <pc:docMk/>
            <pc:sldMk cId="755309863" sldId="292"/>
            <ac:spMk id="4" creationId="{46CFAB93-C1B5-4E1F-8B72-F5EC95CCCCFF}"/>
          </ac:spMkLst>
        </pc:spChg>
        <pc:spChg chg="add mod">
          <ac:chgData name="Jan Hanc" userId="S::jan.hanc@jit.team::38ec1a13-4c1e-46a7-96fe-2094a9ecde2c" providerId="AD" clId="Web-{61FD8D39-FC97-2AC0-E6F3-612192E3080E}" dt="2019-11-14T15:30:36.349" v="1609" actId="20577"/>
          <ac:spMkLst>
            <pc:docMk/>
            <pc:sldMk cId="755309863" sldId="292"/>
            <ac:spMk id="10" creationId="{086817F9-756A-4090-8337-7DC9CC3ECDAC}"/>
          </ac:spMkLst>
        </pc:spChg>
        <pc:picChg chg="del">
          <ac:chgData name="Jan Hanc" userId="S::jan.hanc@jit.team::38ec1a13-4c1e-46a7-96fe-2094a9ecde2c" providerId="AD" clId="Web-{61FD8D39-FC97-2AC0-E6F3-612192E3080E}" dt="2019-11-14T15:23:48.868" v="1499"/>
          <ac:picMkLst>
            <pc:docMk/>
            <pc:sldMk cId="755309863" sldId="292"/>
            <ac:picMk id="5" creationId="{45AAFB60-9FF6-46DB-AB55-E382DE6CA3AE}"/>
          </ac:picMkLst>
        </pc:picChg>
        <pc:picChg chg="add del mod">
          <ac:chgData name="Jan Hanc" userId="S::jan.hanc@jit.team::38ec1a13-4c1e-46a7-96fe-2094a9ecde2c" providerId="AD" clId="Web-{61FD8D39-FC97-2AC0-E6F3-612192E3080E}" dt="2019-11-14T15:24:03.118" v="1504"/>
          <ac:picMkLst>
            <pc:docMk/>
            <pc:sldMk cId="755309863" sldId="292"/>
            <ac:picMk id="6" creationId="{A3B043EB-273B-4917-879F-EC3C5EC983F7}"/>
          </ac:picMkLst>
        </pc:picChg>
        <pc:picChg chg="add mod">
          <ac:chgData name="Jan Hanc" userId="S::jan.hanc@jit.team::38ec1a13-4c1e-46a7-96fe-2094a9ecde2c" providerId="AD" clId="Web-{61FD8D39-FC97-2AC0-E6F3-612192E3080E}" dt="2019-11-14T15:27:19.819" v="1540" actId="1076"/>
          <ac:picMkLst>
            <pc:docMk/>
            <pc:sldMk cId="755309863" sldId="292"/>
            <ac:picMk id="8" creationId="{0FD928B9-748F-4540-A630-FF7D74C74B42}"/>
          </ac:picMkLst>
        </pc:picChg>
      </pc:sldChg>
      <pc:sldChg chg="addSp delSp modSp new">
        <pc:chgData name="Jan Hanc" userId="S::jan.hanc@jit.team::38ec1a13-4c1e-46a7-96fe-2094a9ecde2c" providerId="AD" clId="Web-{61FD8D39-FC97-2AC0-E6F3-612192E3080E}" dt="2019-11-14T15:40:49.610" v="1710" actId="20577"/>
        <pc:sldMkLst>
          <pc:docMk/>
          <pc:sldMk cId="3593680443" sldId="294"/>
        </pc:sldMkLst>
        <pc:spChg chg="mod">
          <ac:chgData name="Jan Hanc" userId="S::jan.hanc@jit.team::38ec1a13-4c1e-46a7-96fe-2094a9ecde2c" providerId="AD" clId="Web-{61FD8D39-FC97-2AC0-E6F3-612192E3080E}" dt="2019-11-14T15:40:08.360" v="1699" actId="20577"/>
          <ac:spMkLst>
            <pc:docMk/>
            <pc:sldMk cId="3593680443" sldId="294"/>
            <ac:spMk id="3" creationId="{6DB04F99-1795-4E1B-A1EB-386CAF77FCA4}"/>
          </ac:spMkLst>
        </pc:spChg>
        <pc:spChg chg="mod">
          <ac:chgData name="Jan Hanc" userId="S::jan.hanc@jit.team::38ec1a13-4c1e-46a7-96fe-2094a9ecde2c" providerId="AD" clId="Web-{61FD8D39-FC97-2AC0-E6F3-612192E3080E}" dt="2019-11-14T15:40:49.610" v="1710" actId="20577"/>
          <ac:spMkLst>
            <pc:docMk/>
            <pc:sldMk cId="3593680443" sldId="294"/>
            <ac:spMk id="4" creationId="{4CBDDC90-984E-42AB-94A9-214264ED4B0B}"/>
          </ac:spMkLst>
        </pc:spChg>
        <pc:spChg chg="del">
          <ac:chgData name="Jan Hanc" userId="S::jan.hanc@jit.team::38ec1a13-4c1e-46a7-96fe-2094a9ecde2c" providerId="AD" clId="Web-{61FD8D39-FC97-2AC0-E6F3-612192E3080E}" dt="2019-11-14T15:37:27.331" v="1620"/>
          <ac:spMkLst>
            <pc:docMk/>
            <pc:sldMk cId="3593680443" sldId="294"/>
            <ac:spMk id="5" creationId="{5314C2C0-CA04-49CF-9BDA-B3F1EF7DC055}"/>
          </ac:spMkLst>
        </pc:spChg>
        <pc:picChg chg="add mod ord">
          <ac:chgData name="Jan Hanc" userId="S::jan.hanc@jit.team::38ec1a13-4c1e-46a7-96fe-2094a9ecde2c" providerId="AD" clId="Web-{61FD8D39-FC97-2AC0-E6F3-612192E3080E}" dt="2019-11-14T15:37:34.784" v="1623" actId="14100"/>
          <ac:picMkLst>
            <pc:docMk/>
            <pc:sldMk cId="3593680443" sldId="294"/>
            <ac:picMk id="6" creationId="{03F3C7C4-1A43-43AE-9EB0-14B933463A76}"/>
          </ac:picMkLst>
        </pc:picChg>
      </pc:sldChg>
      <pc:sldChg chg="addSp delSp modSp add replId">
        <pc:chgData name="Jan Hanc" userId="S::jan.hanc@jit.team::38ec1a13-4c1e-46a7-96fe-2094a9ecde2c" providerId="AD" clId="Web-{61FD8D39-FC97-2AC0-E6F3-612192E3080E}" dt="2019-11-14T16:08:36.268" v="1904"/>
        <pc:sldMkLst>
          <pc:docMk/>
          <pc:sldMk cId="1719636833" sldId="295"/>
        </pc:sldMkLst>
        <pc:spChg chg="mod">
          <ac:chgData name="Jan Hanc" userId="S::jan.hanc@jit.team::38ec1a13-4c1e-46a7-96fe-2094a9ecde2c" providerId="AD" clId="Web-{61FD8D39-FC97-2AC0-E6F3-612192E3080E}" dt="2019-11-14T15:50:27.855" v="1716" actId="20577"/>
          <ac:spMkLst>
            <pc:docMk/>
            <pc:sldMk cId="1719636833" sldId="295"/>
            <ac:spMk id="3" creationId="{6DB04F99-1795-4E1B-A1EB-386CAF77FCA4}"/>
          </ac:spMkLst>
        </pc:spChg>
        <pc:spChg chg="mod">
          <ac:chgData name="Jan Hanc" userId="S::jan.hanc@jit.team::38ec1a13-4c1e-46a7-96fe-2094a9ecde2c" providerId="AD" clId="Web-{61FD8D39-FC97-2AC0-E6F3-612192E3080E}" dt="2019-11-14T16:08:22.237" v="1902" actId="20577"/>
          <ac:spMkLst>
            <pc:docMk/>
            <pc:sldMk cId="1719636833" sldId="295"/>
            <ac:spMk id="4" creationId="{4CBDDC90-984E-42AB-94A9-214264ED4B0B}"/>
          </ac:spMkLst>
        </pc:spChg>
        <pc:spChg chg="add del mod">
          <ac:chgData name="Jan Hanc" userId="S::jan.hanc@jit.team::38ec1a13-4c1e-46a7-96fe-2094a9ecde2c" providerId="AD" clId="Web-{61FD8D39-FC97-2AC0-E6F3-612192E3080E}" dt="2019-11-14T16:08:36.268" v="1904"/>
          <ac:spMkLst>
            <pc:docMk/>
            <pc:sldMk cId="1719636833" sldId="295"/>
            <ac:spMk id="7" creationId="{1222A7D5-D36C-471D-8AA6-5BB28745CDB7}"/>
          </ac:spMkLst>
        </pc:spChg>
        <pc:picChg chg="del">
          <ac:chgData name="Jan Hanc" userId="S::jan.hanc@jit.team::38ec1a13-4c1e-46a7-96fe-2094a9ecde2c" providerId="AD" clId="Web-{61FD8D39-FC97-2AC0-E6F3-612192E3080E}" dt="2019-11-14T16:08:34.830" v="1903"/>
          <ac:picMkLst>
            <pc:docMk/>
            <pc:sldMk cId="1719636833" sldId="295"/>
            <ac:picMk id="6" creationId="{03F3C7C4-1A43-43AE-9EB0-14B933463A76}"/>
          </ac:picMkLst>
        </pc:picChg>
        <pc:picChg chg="add mod ord">
          <ac:chgData name="Jan Hanc" userId="S::jan.hanc@jit.team::38ec1a13-4c1e-46a7-96fe-2094a9ecde2c" providerId="AD" clId="Web-{61FD8D39-FC97-2AC0-E6F3-612192E3080E}" dt="2019-11-14T16:08:36.268" v="1904"/>
          <ac:picMkLst>
            <pc:docMk/>
            <pc:sldMk cId="1719636833" sldId="295"/>
            <ac:picMk id="8" creationId="{262243D8-0416-4D49-8CC7-A4574DA5EDEE}"/>
          </ac:picMkLst>
        </pc:picChg>
      </pc:sldChg>
      <pc:sldChg chg="addSp delSp modSp add replId modNotes">
        <pc:chgData name="Jan Hanc" userId="S::jan.hanc@jit.team::38ec1a13-4c1e-46a7-96fe-2094a9ecde2c" providerId="AD" clId="Web-{61FD8D39-FC97-2AC0-E6F3-612192E3080E}" dt="2019-11-14T17:14:24.760" v="2143"/>
        <pc:sldMkLst>
          <pc:docMk/>
          <pc:sldMk cId="1278274594" sldId="296"/>
        </pc:sldMkLst>
        <pc:spChg chg="mod">
          <ac:chgData name="Jan Hanc" userId="S::jan.hanc@jit.team::38ec1a13-4c1e-46a7-96fe-2094a9ecde2c" providerId="AD" clId="Web-{61FD8D39-FC97-2AC0-E6F3-612192E3080E}" dt="2019-11-14T17:14:23.791" v="2136" actId="20577"/>
          <ac:spMkLst>
            <pc:docMk/>
            <pc:sldMk cId="1278274594" sldId="296"/>
            <ac:spMk id="3" creationId="{6DB04F99-1795-4E1B-A1EB-386CAF77FCA4}"/>
          </ac:spMkLst>
        </pc:spChg>
        <pc:spChg chg="mod">
          <ac:chgData name="Jan Hanc" userId="S::jan.hanc@jit.team::38ec1a13-4c1e-46a7-96fe-2094a9ecde2c" providerId="AD" clId="Web-{61FD8D39-FC97-2AC0-E6F3-612192E3080E}" dt="2019-11-14T17:10:26.607" v="2115" actId="14100"/>
          <ac:spMkLst>
            <pc:docMk/>
            <pc:sldMk cId="1278274594" sldId="296"/>
            <ac:spMk id="4" creationId="{4CBDDC90-984E-42AB-94A9-214264ED4B0B}"/>
          </ac:spMkLst>
        </pc:spChg>
        <pc:spChg chg="add del mod">
          <ac:chgData name="Jan Hanc" userId="S::jan.hanc@jit.team::38ec1a13-4c1e-46a7-96fe-2094a9ecde2c" providerId="AD" clId="Web-{61FD8D39-FC97-2AC0-E6F3-612192E3080E}" dt="2019-11-14T17:10:18.263" v="2112"/>
          <ac:spMkLst>
            <pc:docMk/>
            <pc:sldMk cId="1278274594" sldId="296"/>
            <ac:spMk id="7" creationId="{748AD115-BF44-40D6-AE7A-D2C67323782C}"/>
          </ac:spMkLst>
        </pc:spChg>
        <pc:picChg chg="del">
          <ac:chgData name="Jan Hanc" userId="S::jan.hanc@jit.team::38ec1a13-4c1e-46a7-96fe-2094a9ecde2c" providerId="AD" clId="Web-{61FD8D39-FC97-2AC0-E6F3-612192E3080E}" dt="2019-11-14T17:10:17.404" v="2111"/>
          <ac:picMkLst>
            <pc:docMk/>
            <pc:sldMk cId="1278274594" sldId="296"/>
            <ac:picMk id="6" creationId="{03F3C7C4-1A43-43AE-9EB0-14B933463A76}"/>
          </ac:picMkLst>
        </pc:picChg>
        <pc:picChg chg="add mod ord">
          <ac:chgData name="Jan Hanc" userId="S::jan.hanc@jit.team::38ec1a13-4c1e-46a7-96fe-2094a9ecde2c" providerId="AD" clId="Web-{61FD8D39-FC97-2AC0-E6F3-612192E3080E}" dt="2019-11-14T17:10:20.091" v="2113" actId="1076"/>
          <ac:picMkLst>
            <pc:docMk/>
            <pc:sldMk cId="1278274594" sldId="296"/>
            <ac:picMk id="8" creationId="{85FD1B93-7416-4B83-B763-4A04F58CFE36}"/>
          </ac:picMkLst>
        </pc:picChg>
      </pc:sldChg>
    </pc:docChg>
  </pc:docChgLst>
  <pc:docChgLst>
    <pc:chgData name="Jan Hanc" userId="S::jan.hanc@jit.team::38ec1a13-4c1e-46a7-96fe-2094a9ecde2c" providerId="AD" clId="Web-{775D332C-293B-7E66-8875-21F920BF7D89}"/>
    <pc:docChg chg="addSld delSld modSld">
      <pc:chgData name="Jan Hanc" userId="S::jan.hanc@jit.team::38ec1a13-4c1e-46a7-96fe-2094a9ecde2c" providerId="AD" clId="Web-{775D332C-293B-7E66-8875-21F920BF7D89}" dt="2019-11-14T18:03:09.404" v="919"/>
      <pc:docMkLst>
        <pc:docMk/>
      </pc:docMkLst>
      <pc:sldChg chg="addSp delSp modSp modNotes">
        <pc:chgData name="Jan Hanc" userId="S::jan.hanc@jit.team::38ec1a13-4c1e-46a7-96fe-2094a9ecde2c" providerId="AD" clId="Web-{775D332C-293B-7E66-8875-21F920BF7D89}" dt="2019-11-14T17:52:02.778" v="826"/>
        <pc:sldMkLst>
          <pc:docMk/>
          <pc:sldMk cId="1653938242" sldId="289"/>
        </pc:sldMkLst>
        <pc:spChg chg="mod">
          <ac:chgData name="Jan Hanc" userId="S::jan.hanc@jit.team::38ec1a13-4c1e-46a7-96fe-2094a9ecde2c" providerId="AD" clId="Web-{775D332C-293B-7E66-8875-21F920BF7D89}" dt="2019-11-14T17:48:29.980" v="696" actId="20577"/>
          <ac:spMkLst>
            <pc:docMk/>
            <pc:sldMk cId="1653938242" sldId="289"/>
            <ac:spMk id="3" creationId="{00C0D476-4E5C-4375-94CA-64BF40243A3A}"/>
          </ac:spMkLst>
        </pc:spChg>
        <pc:spChg chg="add del mod">
          <ac:chgData name="Jan Hanc" userId="S::jan.hanc@jit.team::38ec1a13-4c1e-46a7-96fe-2094a9ecde2c" providerId="AD" clId="Web-{775D332C-293B-7E66-8875-21F920BF7D89}" dt="2019-11-14T17:40:05.526" v="442"/>
          <ac:spMkLst>
            <pc:docMk/>
            <pc:sldMk cId="1653938242" sldId="289"/>
            <ac:spMk id="6" creationId="{F184221D-EBA0-49A7-AA4B-2AEC97336B2E}"/>
          </ac:spMkLst>
        </pc:spChg>
        <pc:picChg chg="del">
          <ac:chgData name="Jan Hanc" userId="S::jan.hanc@jit.team::38ec1a13-4c1e-46a7-96fe-2094a9ecde2c" providerId="AD" clId="Web-{775D332C-293B-7E66-8875-21F920BF7D89}" dt="2019-11-14T17:39:54.057" v="438"/>
          <ac:picMkLst>
            <pc:docMk/>
            <pc:sldMk cId="1653938242" sldId="289"/>
            <ac:picMk id="5" creationId="{3F4E32A0-2616-4650-97C5-816D4BADC367}"/>
          </ac:picMkLst>
        </pc:picChg>
        <pc:picChg chg="add del mod">
          <ac:chgData name="Jan Hanc" userId="S::jan.hanc@jit.team::38ec1a13-4c1e-46a7-96fe-2094a9ecde2c" providerId="AD" clId="Web-{775D332C-293B-7E66-8875-21F920BF7D89}" dt="2019-11-14T17:40:03.854" v="441"/>
          <ac:picMkLst>
            <pc:docMk/>
            <pc:sldMk cId="1653938242" sldId="289"/>
            <ac:picMk id="8" creationId="{83A0432E-7830-42CC-AEAB-A9B32D83E8AA}"/>
          </ac:picMkLst>
        </pc:picChg>
        <pc:picChg chg="add mod ord">
          <ac:chgData name="Jan Hanc" userId="S::jan.hanc@jit.team::38ec1a13-4c1e-46a7-96fe-2094a9ecde2c" providerId="AD" clId="Web-{775D332C-293B-7E66-8875-21F920BF7D89}" dt="2019-11-14T17:40:10.432" v="444" actId="1076"/>
          <ac:picMkLst>
            <pc:docMk/>
            <pc:sldMk cId="1653938242" sldId="289"/>
            <ac:picMk id="9" creationId="{B2014B16-B9BD-41E6-947C-738A0403BD6B}"/>
          </ac:picMkLst>
        </pc:picChg>
      </pc:sldChg>
      <pc:sldChg chg="addSp delSp modSp">
        <pc:chgData name="Jan Hanc" userId="S::jan.hanc@jit.team::38ec1a13-4c1e-46a7-96fe-2094a9ecde2c" providerId="AD" clId="Web-{775D332C-293B-7E66-8875-21F920BF7D89}" dt="2019-11-14T17:59:33.919" v="854" actId="14100"/>
        <pc:sldMkLst>
          <pc:docMk/>
          <pc:sldMk cId="1577512668" sldId="290"/>
        </pc:sldMkLst>
        <pc:spChg chg="del">
          <ac:chgData name="Jan Hanc" userId="S::jan.hanc@jit.team::38ec1a13-4c1e-46a7-96fe-2094a9ecde2c" providerId="AD" clId="Web-{775D332C-293B-7E66-8875-21F920BF7D89}" dt="2019-11-14T17:53:25.215" v="827"/>
          <ac:spMkLst>
            <pc:docMk/>
            <pc:sldMk cId="1577512668" sldId="290"/>
            <ac:spMk id="4" creationId="{7B5FD4AC-84BD-45DC-9F7E-E7E26A46BBC1}"/>
          </ac:spMkLst>
        </pc:spChg>
        <pc:spChg chg="add del mod">
          <ac:chgData name="Jan Hanc" userId="S::jan.hanc@jit.team::38ec1a13-4c1e-46a7-96fe-2094a9ecde2c" providerId="AD" clId="Web-{775D332C-293B-7E66-8875-21F920BF7D89}" dt="2019-11-14T17:54:54.325" v="831"/>
          <ac:spMkLst>
            <pc:docMk/>
            <pc:sldMk cId="1577512668" sldId="290"/>
            <ac:spMk id="8" creationId="{7429BBCD-8069-4ADE-AAAD-1C87A96B1C9F}"/>
          </ac:spMkLst>
        </pc:spChg>
        <pc:picChg chg="add del mod ord">
          <ac:chgData name="Jan Hanc" userId="S::jan.hanc@jit.team::38ec1a13-4c1e-46a7-96fe-2094a9ecde2c" providerId="AD" clId="Web-{775D332C-293B-7E66-8875-21F920BF7D89}" dt="2019-11-14T17:53:26.325" v="828"/>
          <ac:picMkLst>
            <pc:docMk/>
            <pc:sldMk cId="1577512668" sldId="290"/>
            <ac:picMk id="5" creationId="{65483E26-D024-4ACA-8278-01853866F790}"/>
          </ac:picMkLst>
        </pc:picChg>
        <pc:picChg chg="add del mod ord">
          <ac:chgData name="Jan Hanc" userId="S::jan.hanc@jit.team::38ec1a13-4c1e-46a7-96fe-2094a9ecde2c" providerId="AD" clId="Web-{775D332C-293B-7E66-8875-21F920BF7D89}" dt="2019-11-14T17:54:17.215" v="830"/>
          <ac:picMkLst>
            <pc:docMk/>
            <pc:sldMk cId="1577512668" sldId="290"/>
            <ac:picMk id="9" creationId="{52BD0447-8395-4EF6-81A3-9E33C03B29DB}"/>
          </ac:picMkLst>
        </pc:picChg>
        <pc:picChg chg="add mod ord">
          <ac:chgData name="Jan Hanc" userId="S::jan.hanc@jit.team::38ec1a13-4c1e-46a7-96fe-2094a9ecde2c" providerId="AD" clId="Web-{775D332C-293B-7E66-8875-21F920BF7D89}" dt="2019-11-14T17:59:16.872" v="851" actId="1076"/>
          <ac:picMkLst>
            <pc:docMk/>
            <pc:sldMk cId="1577512668" sldId="290"/>
            <ac:picMk id="11" creationId="{3FA755B2-C258-49EC-991C-4D0F835DF0FF}"/>
          </ac:picMkLst>
        </pc:picChg>
        <pc:picChg chg="add mod">
          <ac:chgData name="Jan Hanc" userId="S::jan.hanc@jit.team::38ec1a13-4c1e-46a7-96fe-2094a9ecde2c" providerId="AD" clId="Web-{775D332C-293B-7E66-8875-21F920BF7D89}" dt="2019-11-14T17:59:19.638" v="852" actId="1076"/>
          <ac:picMkLst>
            <pc:docMk/>
            <pc:sldMk cId="1577512668" sldId="290"/>
            <ac:picMk id="13" creationId="{B857B6A6-825C-443C-9326-6ABBD3EA8AD4}"/>
          </ac:picMkLst>
        </pc:picChg>
        <pc:picChg chg="add mod">
          <ac:chgData name="Jan Hanc" userId="S::jan.hanc@jit.team::38ec1a13-4c1e-46a7-96fe-2094a9ecde2c" providerId="AD" clId="Web-{775D332C-293B-7E66-8875-21F920BF7D89}" dt="2019-11-14T17:59:33.919" v="854" actId="14100"/>
          <ac:picMkLst>
            <pc:docMk/>
            <pc:sldMk cId="1577512668" sldId="290"/>
            <ac:picMk id="15" creationId="{36B36D78-4F39-443A-BA88-0639AB634F9D}"/>
          </ac:picMkLst>
        </pc:picChg>
      </pc:sldChg>
      <pc:sldChg chg="modSp">
        <pc:chgData name="Jan Hanc" userId="S::jan.hanc@jit.team::38ec1a13-4c1e-46a7-96fe-2094a9ecde2c" providerId="AD" clId="Web-{775D332C-293B-7E66-8875-21F920BF7D89}" dt="2019-11-14T17:15:08.928" v="1" actId="20577"/>
        <pc:sldMkLst>
          <pc:docMk/>
          <pc:sldMk cId="1278274594" sldId="296"/>
        </pc:sldMkLst>
        <pc:spChg chg="mod">
          <ac:chgData name="Jan Hanc" userId="S::jan.hanc@jit.team::38ec1a13-4c1e-46a7-96fe-2094a9ecde2c" providerId="AD" clId="Web-{775D332C-293B-7E66-8875-21F920BF7D89}" dt="2019-11-14T17:15:08.928" v="1" actId="20577"/>
          <ac:spMkLst>
            <pc:docMk/>
            <pc:sldMk cId="1278274594" sldId="296"/>
            <ac:spMk id="4" creationId="{4CBDDC90-984E-42AB-94A9-214264ED4B0B}"/>
          </ac:spMkLst>
        </pc:spChg>
      </pc:sldChg>
      <pc:sldChg chg="addSp delSp modSp new">
        <pc:chgData name="Jan Hanc" userId="S::jan.hanc@jit.team::38ec1a13-4c1e-46a7-96fe-2094a9ecde2c" providerId="AD" clId="Web-{775D332C-293B-7E66-8875-21F920BF7D89}" dt="2019-11-14T17:32:36.868" v="428" actId="20577"/>
        <pc:sldMkLst>
          <pc:docMk/>
          <pc:sldMk cId="783551995" sldId="297"/>
        </pc:sldMkLst>
        <pc:spChg chg="mod">
          <ac:chgData name="Jan Hanc" userId="S::jan.hanc@jit.team::38ec1a13-4c1e-46a7-96fe-2094a9ecde2c" providerId="AD" clId="Web-{775D332C-293B-7E66-8875-21F920BF7D89}" dt="2019-11-14T17:15:50.147" v="10" actId="20577"/>
          <ac:spMkLst>
            <pc:docMk/>
            <pc:sldMk cId="783551995" sldId="297"/>
            <ac:spMk id="3" creationId="{37E4C757-A490-4B14-B854-229B05837C03}"/>
          </ac:spMkLst>
        </pc:spChg>
        <pc:spChg chg="mod">
          <ac:chgData name="Jan Hanc" userId="S::jan.hanc@jit.team::38ec1a13-4c1e-46a7-96fe-2094a9ecde2c" providerId="AD" clId="Web-{775D332C-293B-7E66-8875-21F920BF7D89}" dt="2019-11-14T17:32:36.868" v="428" actId="20577"/>
          <ac:spMkLst>
            <pc:docMk/>
            <pc:sldMk cId="783551995" sldId="297"/>
            <ac:spMk id="4" creationId="{A5831B1B-3C7F-452F-94D8-A14746F858F8}"/>
          </ac:spMkLst>
        </pc:spChg>
        <pc:spChg chg="del mod">
          <ac:chgData name="Jan Hanc" userId="S::jan.hanc@jit.team::38ec1a13-4c1e-46a7-96fe-2094a9ecde2c" providerId="AD" clId="Web-{775D332C-293B-7E66-8875-21F920BF7D89}" dt="2019-11-14T17:16:05.507" v="13"/>
          <ac:spMkLst>
            <pc:docMk/>
            <pc:sldMk cId="783551995" sldId="297"/>
            <ac:spMk id="5" creationId="{3AE3B3F6-1940-4E66-A1A4-D44F52499DB8}"/>
          </ac:spMkLst>
        </pc:spChg>
        <pc:spChg chg="add del mod">
          <ac:chgData name="Jan Hanc" userId="S::jan.hanc@jit.team::38ec1a13-4c1e-46a7-96fe-2094a9ecde2c" providerId="AD" clId="Web-{775D332C-293B-7E66-8875-21F920BF7D89}" dt="2019-11-14T17:16:12.835" v="16"/>
          <ac:spMkLst>
            <pc:docMk/>
            <pc:sldMk cId="783551995" sldId="297"/>
            <ac:spMk id="9" creationId="{A65A2F0D-7764-4696-8484-BB040B714C2C}"/>
          </ac:spMkLst>
        </pc:spChg>
        <pc:picChg chg="add del mod ord">
          <ac:chgData name="Jan Hanc" userId="S::jan.hanc@jit.team::38ec1a13-4c1e-46a7-96fe-2094a9ecde2c" providerId="AD" clId="Web-{775D332C-293B-7E66-8875-21F920BF7D89}" dt="2019-11-14T17:16:08.866" v="15"/>
          <ac:picMkLst>
            <pc:docMk/>
            <pc:sldMk cId="783551995" sldId="297"/>
            <ac:picMk id="6" creationId="{5916A8CB-06D9-4F44-9E7A-6A5490973784}"/>
          </ac:picMkLst>
        </pc:picChg>
        <pc:picChg chg="add mod ord">
          <ac:chgData name="Jan Hanc" userId="S::jan.hanc@jit.team::38ec1a13-4c1e-46a7-96fe-2094a9ecde2c" providerId="AD" clId="Web-{775D332C-293B-7E66-8875-21F920BF7D89}" dt="2019-11-14T17:32:25.509" v="426" actId="1076"/>
          <ac:picMkLst>
            <pc:docMk/>
            <pc:sldMk cId="783551995" sldId="297"/>
            <ac:picMk id="10" creationId="{E475149A-BD9D-429F-86C9-3D48C00B47C1}"/>
          </ac:picMkLst>
        </pc:picChg>
      </pc:sldChg>
      <pc:sldChg chg="addSp delSp modSp new">
        <pc:chgData name="Jan Hanc" userId="S::jan.hanc@jit.team::38ec1a13-4c1e-46a7-96fe-2094a9ecde2c" providerId="AD" clId="Web-{775D332C-293B-7E66-8875-21F920BF7D89}" dt="2019-11-14T17:45:22.276" v="660" actId="14100"/>
        <pc:sldMkLst>
          <pc:docMk/>
          <pc:sldMk cId="1324466259" sldId="299"/>
        </pc:sldMkLst>
        <pc:spChg chg="mod">
          <ac:chgData name="Jan Hanc" userId="S::jan.hanc@jit.team::38ec1a13-4c1e-46a7-96fe-2094a9ecde2c" providerId="AD" clId="Web-{775D332C-293B-7E66-8875-21F920BF7D89}" dt="2019-11-14T17:35:26.150" v="434" actId="20577"/>
          <ac:spMkLst>
            <pc:docMk/>
            <pc:sldMk cId="1324466259" sldId="299"/>
            <ac:spMk id="3" creationId="{EFB386BA-7A85-4256-9A46-C5D1DE5321DC}"/>
          </ac:spMkLst>
        </pc:spChg>
        <pc:spChg chg="mod">
          <ac:chgData name="Jan Hanc" userId="S::jan.hanc@jit.team::38ec1a13-4c1e-46a7-96fe-2094a9ecde2c" providerId="AD" clId="Web-{775D332C-293B-7E66-8875-21F920BF7D89}" dt="2019-11-14T17:45:22.276" v="660" actId="14100"/>
          <ac:spMkLst>
            <pc:docMk/>
            <pc:sldMk cId="1324466259" sldId="299"/>
            <ac:spMk id="4" creationId="{98F709C0-BEEE-43DC-9577-05E748A53094}"/>
          </ac:spMkLst>
        </pc:spChg>
        <pc:spChg chg="del">
          <ac:chgData name="Jan Hanc" userId="S::jan.hanc@jit.team::38ec1a13-4c1e-46a7-96fe-2094a9ecde2c" providerId="AD" clId="Web-{775D332C-293B-7E66-8875-21F920BF7D89}" dt="2019-11-14T17:39:09.869" v="435"/>
          <ac:spMkLst>
            <pc:docMk/>
            <pc:sldMk cId="1324466259" sldId="299"/>
            <ac:spMk id="5" creationId="{B54E6327-4395-4C18-89BB-1B17A5B83B12}"/>
          </ac:spMkLst>
        </pc:spChg>
        <pc:picChg chg="add mod ord">
          <ac:chgData name="Jan Hanc" userId="S::jan.hanc@jit.team::38ec1a13-4c1e-46a7-96fe-2094a9ecde2c" providerId="AD" clId="Web-{775D332C-293B-7E66-8875-21F920BF7D89}" dt="2019-11-14T17:39:17.979" v="437" actId="1076"/>
          <ac:picMkLst>
            <pc:docMk/>
            <pc:sldMk cId="1324466259" sldId="299"/>
            <ac:picMk id="6" creationId="{D9B203CF-A654-4BEA-B63A-E42D5F0312A8}"/>
          </ac:picMkLst>
        </pc:picChg>
      </pc:sldChg>
      <pc:sldChg chg="addSp delSp modSp new">
        <pc:chgData name="Jan Hanc" userId="S::jan.hanc@jit.team::38ec1a13-4c1e-46a7-96fe-2094a9ecde2c" providerId="AD" clId="Web-{775D332C-293B-7E66-8875-21F920BF7D89}" dt="2019-11-14T17:50:36.246" v="700" actId="14100"/>
        <pc:sldMkLst>
          <pc:docMk/>
          <pc:sldMk cId="1940908070" sldId="300"/>
        </pc:sldMkLst>
        <pc:spChg chg="mod">
          <ac:chgData name="Jan Hanc" userId="S::jan.hanc@jit.team::38ec1a13-4c1e-46a7-96fe-2094a9ecde2c" providerId="AD" clId="Web-{775D332C-293B-7E66-8875-21F920BF7D89}" dt="2019-11-14T17:48:38.418" v="698" actId="20577"/>
          <ac:spMkLst>
            <pc:docMk/>
            <pc:sldMk cId="1940908070" sldId="300"/>
            <ac:spMk id="3" creationId="{DEC652E1-BAC5-4031-B97C-8A662A770269}"/>
          </ac:spMkLst>
        </pc:spChg>
        <pc:spChg chg="del mod">
          <ac:chgData name="Jan Hanc" userId="S::jan.hanc@jit.team::38ec1a13-4c1e-46a7-96fe-2094a9ecde2c" providerId="AD" clId="Web-{775D332C-293B-7E66-8875-21F920BF7D89}" dt="2019-11-14T17:47:14.152" v="686"/>
          <ac:spMkLst>
            <pc:docMk/>
            <pc:sldMk cId="1940908070" sldId="300"/>
            <ac:spMk id="4" creationId="{54E8DA85-B4A5-4BEB-B839-1AA0CB24CCF0}"/>
          </ac:spMkLst>
        </pc:spChg>
        <pc:spChg chg="del">
          <ac:chgData name="Jan Hanc" userId="S::jan.hanc@jit.team::38ec1a13-4c1e-46a7-96fe-2094a9ecde2c" providerId="AD" clId="Web-{775D332C-293B-7E66-8875-21F920BF7D89}" dt="2019-11-14T17:46:53.308" v="677"/>
          <ac:spMkLst>
            <pc:docMk/>
            <pc:sldMk cId="1940908070" sldId="300"/>
            <ac:spMk id="5" creationId="{BAF1A060-D788-4CF6-9BFF-F29E67C200D7}"/>
          </ac:spMkLst>
        </pc:spChg>
        <pc:spChg chg="add del mod">
          <ac:chgData name="Jan Hanc" userId="S::jan.hanc@jit.team::38ec1a13-4c1e-46a7-96fe-2094a9ecde2c" providerId="AD" clId="Web-{775D332C-293B-7E66-8875-21F920BF7D89}" dt="2019-11-14T17:47:42.777" v="690"/>
          <ac:spMkLst>
            <pc:docMk/>
            <pc:sldMk cId="1940908070" sldId="300"/>
            <ac:spMk id="9" creationId="{EA698E74-D0D3-4080-BF31-06F3F5BA6C92}"/>
          </ac:spMkLst>
        </pc:spChg>
        <pc:picChg chg="add del mod ord">
          <ac:chgData name="Jan Hanc" userId="S::jan.hanc@jit.team::38ec1a13-4c1e-46a7-96fe-2094a9ecde2c" providerId="AD" clId="Web-{775D332C-293B-7E66-8875-21F920BF7D89}" dt="2019-11-14T17:47:29.074" v="689"/>
          <ac:picMkLst>
            <pc:docMk/>
            <pc:sldMk cId="1940908070" sldId="300"/>
            <ac:picMk id="6" creationId="{65BE78CC-923E-4C80-B3D1-E95F119144DF}"/>
          </ac:picMkLst>
        </pc:picChg>
        <pc:picChg chg="add mod ord">
          <ac:chgData name="Jan Hanc" userId="S::jan.hanc@jit.team::38ec1a13-4c1e-46a7-96fe-2094a9ecde2c" providerId="AD" clId="Web-{775D332C-293B-7E66-8875-21F920BF7D89}" dt="2019-11-14T17:50:36.246" v="700" actId="14100"/>
          <ac:picMkLst>
            <pc:docMk/>
            <pc:sldMk cId="1940908070" sldId="300"/>
            <ac:picMk id="10" creationId="{67942A91-2F2C-452F-A920-2E422CD7CCDE}"/>
          </ac:picMkLst>
        </pc:picChg>
      </pc:sldChg>
      <pc:sldChg chg="addSp delSp modSp new modNotes">
        <pc:chgData name="Jan Hanc" userId="S::jan.hanc@jit.team::38ec1a13-4c1e-46a7-96fe-2094a9ecde2c" providerId="AD" clId="Web-{775D332C-293B-7E66-8875-21F920BF7D89}" dt="2019-11-14T18:03:09.404" v="919"/>
        <pc:sldMkLst>
          <pc:docMk/>
          <pc:sldMk cId="106842848" sldId="301"/>
        </pc:sldMkLst>
        <pc:spChg chg="mod">
          <ac:chgData name="Jan Hanc" userId="S::jan.hanc@jit.team::38ec1a13-4c1e-46a7-96fe-2094a9ecde2c" providerId="AD" clId="Web-{775D332C-293B-7E66-8875-21F920BF7D89}" dt="2019-11-14T18:02:36.810" v="877" actId="20577"/>
          <ac:spMkLst>
            <pc:docMk/>
            <pc:sldMk cId="106842848" sldId="301"/>
            <ac:spMk id="3" creationId="{E7AC2D73-1F02-4D40-9342-C98AF29F34B2}"/>
          </ac:spMkLst>
        </pc:spChg>
        <pc:spChg chg="mod">
          <ac:chgData name="Jan Hanc" userId="S::jan.hanc@jit.team::38ec1a13-4c1e-46a7-96fe-2094a9ecde2c" providerId="AD" clId="Web-{775D332C-293B-7E66-8875-21F920BF7D89}" dt="2019-11-14T18:02:34.154" v="874" actId="20577"/>
          <ac:spMkLst>
            <pc:docMk/>
            <pc:sldMk cId="106842848" sldId="301"/>
            <ac:spMk id="4" creationId="{1ECA1D8F-7375-442A-82C5-D0ED4FAA0AA0}"/>
          </ac:spMkLst>
        </pc:spChg>
        <pc:spChg chg="del">
          <ac:chgData name="Jan Hanc" userId="S::jan.hanc@jit.team::38ec1a13-4c1e-46a7-96fe-2094a9ecde2c" providerId="AD" clId="Web-{775D332C-293B-7E66-8875-21F920BF7D89}" dt="2019-11-14T18:02:22.420" v="871"/>
          <ac:spMkLst>
            <pc:docMk/>
            <pc:sldMk cId="106842848" sldId="301"/>
            <ac:spMk id="5" creationId="{3DFA5A56-4E6E-407D-A354-CC7CC62B7164}"/>
          </ac:spMkLst>
        </pc:spChg>
        <pc:picChg chg="add mod ord">
          <ac:chgData name="Jan Hanc" userId="S::jan.hanc@jit.team::38ec1a13-4c1e-46a7-96fe-2094a9ecde2c" providerId="AD" clId="Web-{775D332C-293B-7E66-8875-21F920BF7D89}" dt="2019-11-14T18:02:22.420" v="871"/>
          <ac:picMkLst>
            <pc:docMk/>
            <pc:sldMk cId="106842848" sldId="301"/>
            <ac:picMk id="6" creationId="{A8870968-9A59-4E44-9A7B-B8513735FAE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557555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7362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9358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8817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Jest </a:t>
            </a:r>
            <a:r>
              <a:rPr lang="en-US" err="1">
                <a:cs typeface="Calibri"/>
              </a:rPr>
              <a:t>więcej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jednostek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dla</a:t>
            </a:r>
            <a:r>
              <a:rPr lang="en-US">
                <a:cs typeface="Calibri"/>
              </a:rPr>
              <a:t> font-size ale </a:t>
            </a:r>
            <a:r>
              <a:rPr lang="en-US" err="1">
                <a:cs typeface="Calibri"/>
              </a:rPr>
              <a:t>te</a:t>
            </a:r>
            <a:r>
              <a:rPr lang="en-US">
                <a:cs typeface="Calibri"/>
              </a:rPr>
              <a:t> sa </a:t>
            </a:r>
            <a:r>
              <a:rPr lang="en-US" err="1">
                <a:cs typeface="Calibri"/>
              </a:rPr>
              <a:t>najpopularniejsze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Jednostka</a:t>
            </a:r>
            <a:r>
              <a:rPr lang="en-US">
                <a:cs typeface="Calibri"/>
              </a:rPr>
              <a:t> "</a:t>
            </a:r>
            <a:r>
              <a:rPr lang="en-US" err="1">
                <a:cs typeface="Calibri"/>
              </a:rPr>
              <a:t>em</a:t>
            </a:r>
            <a:r>
              <a:rPr lang="en-US">
                <a:cs typeface="Calibri"/>
              </a:rPr>
              <a:t>" jest </a:t>
            </a:r>
            <a:r>
              <a:rPr lang="en-US" err="1">
                <a:cs typeface="Calibri"/>
              </a:rPr>
              <a:t>relatywna</a:t>
            </a:r>
            <a:r>
              <a:rPr lang="en-US">
                <a:cs typeface="Calibri"/>
              </a:rPr>
              <a:t> do font-size </a:t>
            </a:r>
            <a:r>
              <a:rPr lang="en-US" err="1">
                <a:cs typeface="Calibri"/>
              </a:rPr>
              <a:t>rodzica</a:t>
            </a:r>
            <a:r>
              <a:rPr lang="en-US">
                <a:cs typeface="Calibri"/>
              </a:rPr>
              <a:t>, a rem do </a:t>
            </a:r>
            <a:r>
              <a:rPr lang="en-US" err="1">
                <a:cs typeface="Calibri"/>
              </a:rPr>
              <a:t>elementu</a:t>
            </a:r>
            <a:r>
              <a:rPr lang="en-US">
                <a:cs typeface="Calibri"/>
              </a:rPr>
              <a:t> :root.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9427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87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Róznica pomiędzy flexbox a gridem: flexbox jest jednowymiarowy – column albo row – a grid jest dwuwymiarowy – osie x, y.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443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8248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Firefox developer edition ma </a:t>
            </a:r>
            <a:r>
              <a:rPr lang="en-US" err="1">
                <a:cs typeface="Calibri"/>
              </a:rPr>
              <a:t>najlepsze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devtoolsy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flexboxa</a:t>
            </a:r>
            <a:r>
              <a:rPr lang="en-US">
                <a:cs typeface="Calibri"/>
              </a:rPr>
              <a:t> I </a:t>
            </a:r>
            <a:r>
              <a:rPr lang="en-US" err="1">
                <a:cs typeface="Calibri"/>
              </a:rPr>
              <a:t>grida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4658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To co </a:t>
            </a:r>
            <a:r>
              <a:rPr lang="en-US" dirty="0" err="1">
                <a:cs typeface="Calibri"/>
              </a:rPr>
              <a:t>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zdazymy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moga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zrobic</a:t>
            </a:r>
            <a:r>
              <a:rPr lang="en-US" dirty="0">
                <a:cs typeface="Calibri"/>
              </a:rPr>
              <a:t> w </a:t>
            </a:r>
            <a:r>
              <a:rPr lang="en-US" dirty="0" err="1">
                <a:cs typeface="Calibri"/>
              </a:rPr>
              <a:t>domu</a:t>
            </a:r>
            <a:r>
              <a:rPr lang="en-US" dirty="0">
                <a:cs typeface="Calibri"/>
              </a:rPr>
              <a:t> - a </a:t>
            </a:r>
            <a:r>
              <a:rPr lang="en-US" dirty="0" err="1">
                <a:cs typeface="Calibri"/>
              </a:rPr>
              <a:t>strona</a:t>
            </a:r>
            <a:r>
              <a:rPr lang="en-US" dirty="0">
                <a:cs typeface="Calibri"/>
              </a:rPr>
              <a:t> register jest do </a:t>
            </a:r>
            <a:r>
              <a:rPr lang="en-US" dirty="0" err="1">
                <a:cs typeface="Calibri"/>
              </a:rPr>
              <a:t>domu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ćwiczenia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bo</a:t>
            </a:r>
            <a:r>
              <a:rPr lang="en-US" dirty="0">
                <a:cs typeface="Calibri"/>
              </a:rPr>
              <a:t> to jest to </a:t>
            </a:r>
            <a:r>
              <a:rPr lang="en-US" dirty="0" err="1">
                <a:cs typeface="Calibri"/>
              </a:rPr>
              <a:t>samo</a:t>
            </a:r>
            <a:r>
              <a:rPr lang="en-US" dirty="0">
                <a:cs typeface="Calibri"/>
              </a:rPr>
              <a:t> co </a:t>
            </a:r>
            <a:r>
              <a:rPr lang="en-US" dirty="0" err="1">
                <a:cs typeface="Calibri"/>
              </a:rPr>
              <a:t>tutaj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tylko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inaczej</a:t>
            </a:r>
            <a:r>
              <a:rPr lang="en-US" dirty="0">
                <a:cs typeface="Calibri"/>
              </a:rPr>
              <a:t> ;)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Przykladowa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implementacja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dla</a:t>
            </a:r>
            <a:r>
              <a:rPr lang="en-US" dirty="0">
                <a:cs typeface="Calibri"/>
              </a:rPr>
              <a:t> login page: </a:t>
            </a:r>
            <a:r>
              <a:rPr lang="en-US" b="0" u="sng" dirty="0">
                <a:cs typeface="Calibri"/>
              </a:rPr>
              <a:t>https://</a:t>
            </a:r>
            <a:r>
              <a:rPr lang="en-US" b="0" u="sng" dirty="0" err="1">
                <a:cs typeface="Calibri"/>
              </a:rPr>
              <a:t>codesandbox.io</a:t>
            </a:r>
            <a:r>
              <a:rPr lang="en-US" b="0" u="sng" dirty="0">
                <a:cs typeface="Calibri"/>
              </a:rPr>
              <a:t>/s/twilight-sun-</a:t>
            </a:r>
            <a:r>
              <a:rPr lang="en-US" b="0" u="sng" dirty="0" err="1">
                <a:cs typeface="Calibri"/>
              </a:rPr>
              <a:t>veowr</a:t>
            </a:r>
            <a:r>
              <a:rPr lang="en-US" b="0" u="sng" dirty="0">
                <a:cs typeface="Calibri"/>
              </a:rPr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5548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25178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7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59EE6B-99E6-4B00-B659-9D3888FB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93B42757-53D7-8A47-A0A9-9F268E4EB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Jit Team &amp; 3LO </a:t>
            </a:r>
            <a:r>
              <a:rPr lang="en-US" sz="2000" b="0" dirty="0">
                <a:solidFill>
                  <a:schemeClr val="bg1"/>
                </a:solidFill>
              </a:rPr>
              <a:t>2019-2020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" name="Tytuł 3">
            <a:extLst>
              <a:ext uri="{FF2B5EF4-FFF2-40B4-BE49-F238E27FC236}">
                <a16:creationId xmlns:a16="http://schemas.microsoft.com/office/drawing/2014/main" id="{50F669A1-0261-774E-A92F-DFC975F294B1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 dirty="0">
                <a:solidFill>
                  <a:schemeClr val="accent5"/>
                </a:solidFill>
                <a:latin typeface="Moderat JIT"/>
              </a:rPr>
              <a:t>{ </a:t>
            </a:r>
            <a:r>
              <a:rPr lang="pl-PL" sz="4400">
                <a:solidFill>
                  <a:schemeClr val="bg1"/>
                </a:solidFill>
                <a:latin typeface="Moderat JIT"/>
              </a:rPr>
              <a:t>CSS </a:t>
            </a:r>
            <a:r>
              <a:rPr lang="pl-PL" sz="4400">
                <a:solidFill>
                  <a:schemeClr val="accent5"/>
                </a:solidFill>
                <a:latin typeface="Moderat JIT"/>
              </a:rPr>
              <a:t>}</a:t>
            </a:r>
            <a:r>
              <a:rPr lang="pl-PL" sz="4400">
                <a:solidFill>
                  <a:schemeClr val="bg1"/>
                </a:solidFill>
                <a:latin typeface="Moderat JIT"/>
              </a:rPr>
              <a:t>  </a:t>
            </a:r>
            <a:endParaRPr lang="pl-PL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866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E13D0-2A18-4CB6-8159-D44612E2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878D7-A129-437C-A7D4-BFD0B524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selectors: 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ID name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7" name="Picture 8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B07B0B25-9F05-4F1B-B9E0-BA2109D684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474052" y="2443761"/>
            <a:ext cx="5243895" cy="873388"/>
          </a:xfrm>
        </p:spPr>
      </p:pic>
      <p:pic>
        <p:nvPicPr>
          <p:cNvPr id="10" name="Picture 10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CDBCADBD-F8AB-44C8-B7F9-79AF7C9D0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291" y="3856266"/>
            <a:ext cx="5255656" cy="75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9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F0B00-54E7-4514-A655-2CD70440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6AA93-5D6D-4120-962E-2533BEEE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selectors: 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attribute name</a:t>
            </a:r>
            <a:endParaRPr lang="en-GB" dirty="0"/>
          </a:p>
        </p:txBody>
      </p:sp>
      <p:pic>
        <p:nvPicPr>
          <p:cNvPr id="7" name="Picture 11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E6B70134-C804-E44C-8E16-A3F261B2154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02569" y="2987675"/>
            <a:ext cx="3251200" cy="1676400"/>
          </a:xfrm>
          <a:ln>
            <a:solidFill>
              <a:schemeClr val="bg1"/>
            </a:solidFill>
          </a:ln>
        </p:spPr>
      </p:pic>
      <p:pic>
        <p:nvPicPr>
          <p:cNvPr id="9" name="Picture 17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A3122875-8589-284F-964A-8E09E4C1D38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54875" y="2854325"/>
            <a:ext cx="3263900" cy="194310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41685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F0B00-54E7-4514-A655-2CD70440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6AA93-5D6D-4120-962E-2533BEEE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chaining selectors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7" name="Picture 18" descr="A picture containing black, drawing&#10;&#10;Description generated with very high confidence">
            <a:extLst>
              <a:ext uri="{FF2B5EF4-FFF2-40B4-BE49-F238E27FC236}">
                <a16:creationId xmlns:a16="http://schemas.microsoft.com/office/drawing/2014/main" id="{25F082B5-2D1D-6643-B560-07D979C78A9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42219" y="2981325"/>
            <a:ext cx="3771900" cy="1689100"/>
          </a:xfrm>
          <a:ln>
            <a:solidFill>
              <a:schemeClr val="bg1"/>
            </a:solidFill>
          </a:ln>
        </p:spPr>
      </p:pic>
      <p:pic>
        <p:nvPicPr>
          <p:cNvPr id="9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5C8F6BC-3F3F-6943-9A83-D4969E4A229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305675" y="2841625"/>
            <a:ext cx="3162300" cy="1968500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75725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0F0B00-54E7-4514-A655-2CD7044031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46AA93-5D6D-4120-962E-2533BEEE8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nested selectors</a:t>
            </a:r>
            <a:br>
              <a:rPr lang="en-GB" dirty="0">
                <a:latin typeface="Moderat JIT"/>
              </a:rPr>
            </a:br>
            <a:endParaRPr lang="en-US" dirty="0"/>
          </a:p>
        </p:txBody>
      </p:sp>
      <p:pic>
        <p:nvPicPr>
          <p:cNvPr id="7" name="Picture 14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6E5ABBBF-9CFB-3848-9F56-35648BC46E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26369" y="2543175"/>
            <a:ext cx="3403600" cy="2565400"/>
          </a:xfrm>
          <a:ln>
            <a:solidFill>
              <a:schemeClr val="bg1"/>
            </a:solidFill>
          </a:ln>
        </p:spPr>
      </p:pic>
      <p:pic>
        <p:nvPicPr>
          <p:cNvPr id="9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EC96FFB-643F-1248-98E1-C421FB46355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438" y="2141637"/>
            <a:ext cx="5438775" cy="3368476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29639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5FD85-1A98-4430-BA5A-B6A1D67E60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:link</a:t>
            </a:r>
            <a:r>
              <a:rPr lang="en-GB" dirty="0">
                <a:latin typeface="Moderat JIT"/>
                <a:cs typeface="Arial"/>
              </a:rPr>
              <a:t> – selects all unvisited links</a:t>
            </a:r>
          </a:p>
          <a:p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:hover</a:t>
            </a:r>
            <a:r>
              <a:rPr lang="en-GB" dirty="0">
                <a:latin typeface="Moderat JIT"/>
                <a:cs typeface="Arial"/>
              </a:rPr>
              <a:t> – selects elements on mouse hover</a:t>
            </a:r>
          </a:p>
          <a:p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:visited</a:t>
            </a:r>
            <a:r>
              <a:rPr lang="en-GB" dirty="0">
                <a:latin typeface="Moderat JIT"/>
                <a:cs typeface="Arial"/>
              </a:rPr>
              <a:t> – selects all visited links</a:t>
            </a:r>
            <a:endParaRPr lang="en-GB" dirty="0"/>
          </a:p>
          <a:p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:active</a:t>
            </a:r>
            <a:r>
              <a:rPr lang="en-GB" dirty="0">
                <a:latin typeface="Moderat JIT"/>
                <a:cs typeface="Arial"/>
              </a:rPr>
              <a:t> – selects an element while it is being selected by the user, for example, when the user is mid-click</a:t>
            </a:r>
          </a:p>
          <a:p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:focus</a:t>
            </a:r>
            <a:r>
              <a:rPr lang="en-GB" dirty="0">
                <a:latin typeface="Moderat JIT"/>
                <a:cs typeface="Arial"/>
              </a:rPr>
              <a:t> – selects an element that is being focused via click or keyboard even, for example, tabbing through a website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F256B-BA7C-4EB6-A478-63F273E37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C34BFC-1C99-4260-8126-65B8279DF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pseudo-classes</a:t>
            </a: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7240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5900EC-A099-4716-BA5C-DEC084D9F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39857C-919D-4E06-B3A7-B74DC4C8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pseudo-elements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7" name="Picture 9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93C6C53-3D1F-9C47-8313-9496F9B8DAB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7988" y="2564563"/>
            <a:ext cx="11198225" cy="2522625"/>
          </a:xfrm>
        </p:spPr>
      </p:pic>
    </p:spTree>
    <p:extLst>
      <p:ext uri="{BB962C8B-B14F-4D97-AF65-F5344CB8AC3E}">
        <p14:creationId xmlns:p14="http://schemas.microsoft.com/office/powerpoint/2010/main" val="252341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68F7A3-5FDF-4327-B7AB-C0B75B3F2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35" b="6188"/>
          <a:stretch/>
        </p:blipFill>
        <p:spPr>
          <a:xfrm>
            <a:off x="1679513" y="2740276"/>
            <a:ext cx="2734492" cy="373834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AA694-C49F-471F-BC06-CB1256EC339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GB" sz="1200" dirty="0">
                <a:latin typeface="Moderat JIT"/>
                <a:cs typeface="Arial"/>
              </a:rPr>
              <a:t>div &gt; p – </a:t>
            </a:r>
            <a:r>
              <a:rPr lang="en-GB" sz="1200" dirty="0">
                <a:solidFill>
                  <a:schemeClr val="accent5"/>
                </a:solidFill>
                <a:latin typeface="Moderat JIT"/>
                <a:cs typeface="Arial"/>
              </a:rPr>
              <a:t>parent selector</a:t>
            </a:r>
            <a:r>
              <a:rPr lang="en-GB" sz="1200" dirty="0">
                <a:latin typeface="Moderat JIT"/>
                <a:cs typeface="Arial"/>
              </a:rPr>
              <a:t> – selects all paragraphs where the parent is a div element</a:t>
            </a:r>
            <a:endParaRPr lang="en-US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latin typeface="Moderat JIT"/>
                <a:cs typeface="Arial"/>
              </a:rPr>
              <a:t>div + p – </a:t>
            </a:r>
            <a:r>
              <a:rPr lang="en-GB" sz="1200" dirty="0">
                <a:solidFill>
                  <a:schemeClr val="accent5"/>
                </a:solidFill>
                <a:latin typeface="Moderat JIT"/>
                <a:cs typeface="Arial"/>
              </a:rPr>
              <a:t>sibling selector </a:t>
            </a:r>
            <a:r>
              <a:rPr lang="en-GB" sz="1200" dirty="0">
                <a:latin typeface="Moderat JIT"/>
                <a:cs typeface="Arial"/>
              </a:rPr>
              <a:t>– selects all paragraphs that are placed immediately after a div element</a:t>
            </a:r>
            <a:endParaRPr lang="en-GB" sz="1200" dirty="0"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latin typeface="Moderat JIT"/>
                <a:cs typeface="Arial"/>
              </a:rPr>
              <a:t>div ~ p – </a:t>
            </a:r>
            <a:r>
              <a:rPr lang="en-GB" sz="1200" dirty="0">
                <a:solidFill>
                  <a:schemeClr val="accent5"/>
                </a:solidFill>
                <a:latin typeface="Moderat JIT"/>
                <a:cs typeface="Arial"/>
              </a:rPr>
              <a:t>sibling selector</a:t>
            </a:r>
            <a:r>
              <a:rPr lang="en-GB" sz="1200" dirty="0">
                <a:latin typeface="Moderat JIT"/>
                <a:cs typeface="Arial"/>
              </a:rPr>
              <a:t> – selects all paragraphs that are </a:t>
            </a:r>
            <a:r>
              <a:rPr lang="en-GB" sz="1200" dirty="0" err="1">
                <a:latin typeface="Moderat JIT"/>
                <a:cs typeface="Arial"/>
              </a:rPr>
              <a:t>preceeded</a:t>
            </a:r>
            <a:r>
              <a:rPr lang="en-GB" sz="1200" dirty="0">
                <a:latin typeface="Moderat JIT"/>
                <a:cs typeface="Arial"/>
              </a:rPr>
              <a:t> by a div element</a:t>
            </a:r>
            <a:endParaRPr lang="en-GB" sz="1200" dirty="0"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E092B-6334-486C-91E8-318ADD28E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A7CD54-463D-4A10-871F-6276A23A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combinators</a:t>
            </a:r>
            <a:endParaRPr lang="en-GB" b="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285C372-BE25-4939-8894-E259DEDA2E47}"/>
              </a:ext>
            </a:extLst>
          </p:cNvPr>
          <p:cNvCxnSpPr>
            <a:cxnSpLocks/>
          </p:cNvCxnSpPr>
          <p:nvPr/>
        </p:nvCxnSpPr>
        <p:spPr>
          <a:xfrm flipH="1">
            <a:off x="2879387" y="3328637"/>
            <a:ext cx="4370962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3B2771A-E084-49C0-AA85-0D6112BEA357}"/>
              </a:ext>
            </a:extLst>
          </p:cNvPr>
          <p:cNvCxnSpPr>
            <a:cxnSpLocks/>
          </p:cNvCxnSpPr>
          <p:nvPr/>
        </p:nvCxnSpPr>
        <p:spPr>
          <a:xfrm flipH="1">
            <a:off x="2457855" y="4204622"/>
            <a:ext cx="4792494" cy="685148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E1B897-F559-4363-ACD5-9CB0CBD99100}"/>
              </a:ext>
            </a:extLst>
          </p:cNvPr>
          <p:cNvCxnSpPr>
            <a:cxnSpLocks/>
          </p:cNvCxnSpPr>
          <p:nvPr/>
        </p:nvCxnSpPr>
        <p:spPr>
          <a:xfrm flipH="1">
            <a:off x="3391711" y="4993532"/>
            <a:ext cx="3858638" cy="128109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A7E09C-A13F-4563-AC2A-D46540B55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882" y="2740276"/>
            <a:ext cx="3325949" cy="311285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64252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F7E3C-F840-4D5B-B159-81F29C48F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4F9960-A60B-4644-8A8A-C5B3C4EAB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accent6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accent6"/>
                </a:solidFill>
                <a:latin typeface="Moderat JIT"/>
              </a:rPr>
              <a:t>multiple selectors</a:t>
            </a:r>
            <a:endParaRPr lang="en-GB" b="0" dirty="0">
              <a:solidFill>
                <a:schemeClr val="accent6"/>
              </a:solidFill>
            </a:endParaRPr>
          </a:p>
        </p:txBody>
      </p:sp>
      <p:pic>
        <p:nvPicPr>
          <p:cNvPr id="7" name="Google Shape;270;p42">
            <a:extLst>
              <a:ext uri="{FF2B5EF4-FFF2-40B4-BE49-F238E27FC236}">
                <a16:creationId xmlns:a16="http://schemas.microsoft.com/office/drawing/2014/main" id="{63515F5A-21E9-42A8-87EA-E99C9E35A1A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42719"/>
          <a:stretch/>
        </p:blipFill>
        <p:spPr>
          <a:xfrm>
            <a:off x="1473751" y="2161003"/>
            <a:ext cx="3294974" cy="2535993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Google Shape;271;p42">
            <a:extLst>
              <a:ext uri="{FF2B5EF4-FFF2-40B4-BE49-F238E27FC236}">
                <a16:creationId xmlns:a16="http://schemas.microsoft.com/office/drawing/2014/main" id="{DF00499C-C850-4BE4-B72A-591644CE35D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2911" y="2524505"/>
            <a:ext cx="3518849" cy="180899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Google Shape;272;p42">
            <a:extLst>
              <a:ext uri="{FF2B5EF4-FFF2-40B4-BE49-F238E27FC236}">
                <a16:creationId xmlns:a16="http://schemas.microsoft.com/office/drawing/2014/main" id="{A0C294C2-244A-4BB6-95DB-843554FDD913}"/>
              </a:ext>
            </a:extLst>
          </p:cNvPr>
          <p:cNvSpPr txBox="1"/>
          <p:nvPr/>
        </p:nvSpPr>
        <p:spPr>
          <a:xfrm>
            <a:off x="5653795" y="3121943"/>
            <a:ext cx="564046" cy="885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accent5"/>
                </a:solidFill>
              </a:rPr>
              <a:t>=</a:t>
            </a:r>
            <a:endParaRPr lang="en-US" sz="5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65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F7E3C-F840-4D5B-B159-81F29C48F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796A56-249F-4D12-9242-F5A68DF6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" b="0" dirty="0">
                <a:solidFill>
                  <a:srgbClr val="FFFFFF"/>
                </a:solidFill>
                <a:latin typeface="Moderat JIT"/>
              </a:rPr>
              <a:t> specificity</a:t>
            </a:r>
            <a:endParaRPr lang="en-GB" b="0" dirty="0">
              <a:latin typeface="Moderat JIT"/>
            </a:endParaRPr>
          </a:p>
          <a:p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B3BC21-250B-4E52-B4FB-03D9C552E6B0}"/>
              </a:ext>
            </a:extLst>
          </p:cNvPr>
          <p:cNvSpPr txBox="1"/>
          <p:nvPr/>
        </p:nvSpPr>
        <p:spPr>
          <a:xfrm>
            <a:off x="370115" y="1268186"/>
            <a:ext cx="1117962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chemeClr val="accent5"/>
                </a:solidFill>
                <a:latin typeface="Moderat JIT"/>
              </a:rPr>
              <a:t>Specificity is the order by which the browser decides which CSS styles will be displayed.</a:t>
            </a:r>
            <a:endParaRPr lang="en-GB" sz="1600">
              <a:solidFill>
                <a:schemeClr val="accent5"/>
              </a:solidFill>
              <a:latin typeface="Moderat JIT"/>
              <a:cs typeface="Arial"/>
            </a:endParaRPr>
          </a:p>
        </p:txBody>
      </p:sp>
      <p:pic>
        <p:nvPicPr>
          <p:cNvPr id="10" name="Picture 10" descr="A close up of a piece of paper&#10;&#10;Description generated with high confidence">
            <a:extLst>
              <a:ext uri="{FF2B5EF4-FFF2-40B4-BE49-F238E27FC236}">
                <a16:creationId xmlns:a16="http://schemas.microsoft.com/office/drawing/2014/main" id="{37E6A772-3228-4498-92B1-CF51141EB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70" y="2198451"/>
            <a:ext cx="5978059" cy="367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0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6F7E3C-F840-4D5B-B159-81F29C48F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796A56-249F-4D12-9242-F5A68DF60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" b="0" dirty="0">
                <a:solidFill>
                  <a:srgbClr val="FFFFFF"/>
                </a:solidFill>
                <a:latin typeface="Moderat JIT"/>
              </a:rPr>
              <a:t> specificity</a:t>
            </a:r>
            <a:endParaRPr lang="en-GB" b="0" dirty="0">
              <a:latin typeface="Moderat JIT"/>
            </a:endParaRPr>
          </a:p>
          <a:p>
            <a:endParaRPr lang="en-GB" dirty="0"/>
          </a:p>
        </p:txBody>
      </p:sp>
      <p:pic>
        <p:nvPicPr>
          <p:cNvPr id="7" name="Picture 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193A8E3-84AC-C344-B9A4-1C623E236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217" y="1237613"/>
            <a:ext cx="3658174" cy="2212378"/>
          </a:xfrm>
          <a:prstGeom prst="rect">
            <a:avLst/>
          </a:prstGeom>
        </p:spPr>
      </p:pic>
      <p:pic>
        <p:nvPicPr>
          <p:cNvPr id="8" name="Picture 7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DC1AC873-533F-7F4A-8F54-1FB8F11DCD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89" y="1237613"/>
            <a:ext cx="3658174" cy="2218017"/>
          </a:xfrm>
          <a:prstGeom prst="rect">
            <a:avLst/>
          </a:prstGeom>
        </p:spPr>
      </p:pic>
      <p:pic>
        <p:nvPicPr>
          <p:cNvPr id="9" name="Picture 9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975F6C9D-D670-1B42-88CB-25ED5EF75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327" y="3929624"/>
            <a:ext cx="3685064" cy="2217559"/>
          </a:xfrm>
          <a:prstGeom prst="rect">
            <a:avLst/>
          </a:prstGeom>
        </p:spPr>
      </p:pic>
      <p:pic>
        <p:nvPicPr>
          <p:cNvPr id="11" name="Picture 11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93180908-32E7-974C-B012-846AD6EEEF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0889" y="3975020"/>
            <a:ext cx="3658174" cy="22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4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993ABE-B8A7-5244-8CDA-1BCCA2B612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GB" sz="2400" dirty="0">
                <a:solidFill>
                  <a:schemeClr val="accent5"/>
                </a:solidFill>
                <a:latin typeface="Moderat JIT"/>
                <a:cs typeface="Arial"/>
              </a:rPr>
              <a:t>Language describing how HTML elements should look like.</a:t>
            </a:r>
            <a:endParaRPr lang="en-US" sz="2400" dirty="0">
              <a:solidFill>
                <a:schemeClr val="accent5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68396-F854-4C8D-A7E6-2AA53CCA1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17AE7-C66E-47BB-8578-D3A611FB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cascading style sheets</a:t>
            </a: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4304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D8C856-D88C-4A01-816B-9A8BBC60E4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76C813-A4EB-40F0-A961-8C2F08526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basic properties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65A5B2-3193-4EC9-9829-98F9F738F27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GB" dirty="0" err="1">
                <a:solidFill>
                  <a:schemeClr val="accent5"/>
                </a:solidFill>
                <a:latin typeface="Moderat JIT"/>
                <a:cs typeface="Arial"/>
              </a:rPr>
              <a:t>color</a:t>
            </a:r>
            <a:r>
              <a:rPr lang="en-GB" dirty="0">
                <a:latin typeface="Moderat JIT"/>
                <a:cs typeface="Arial"/>
              </a:rPr>
              <a:t>: white, #FFFFFF, </a:t>
            </a:r>
            <a:r>
              <a:rPr lang="en-GB" dirty="0" err="1">
                <a:latin typeface="Moderat JIT"/>
                <a:cs typeface="Arial"/>
              </a:rPr>
              <a:t>rgba</a:t>
            </a:r>
            <a:r>
              <a:rPr lang="en-GB" dirty="0">
                <a:latin typeface="Moderat JIT"/>
                <a:cs typeface="Arial"/>
              </a:rPr>
              <a:t>(255,255,255,1);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background-</a:t>
            </a:r>
            <a:r>
              <a:rPr lang="en-GB" dirty="0" err="1">
                <a:solidFill>
                  <a:schemeClr val="accent5"/>
                </a:solidFill>
                <a:latin typeface="Moderat JIT"/>
                <a:cs typeface="Arial"/>
              </a:rPr>
              <a:t>color</a:t>
            </a:r>
            <a:r>
              <a:rPr lang="en-GB" dirty="0">
                <a:latin typeface="Moderat JIT"/>
                <a:cs typeface="Arial"/>
              </a:rPr>
              <a:t>: black, #000, </a:t>
            </a:r>
            <a:r>
              <a:rPr lang="en-GB" dirty="0" err="1">
                <a:latin typeface="Moderat JIT"/>
                <a:cs typeface="Arial"/>
              </a:rPr>
              <a:t>rgb</a:t>
            </a:r>
            <a:r>
              <a:rPr lang="en-GB" dirty="0">
                <a:latin typeface="Moderat JIT"/>
                <a:cs typeface="Arial"/>
              </a:rPr>
              <a:t>(0,0,0);</a:t>
            </a:r>
            <a:endParaRPr lang="en-GB" dirty="0"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font-family</a:t>
            </a:r>
            <a:r>
              <a:rPr lang="en-GB" dirty="0">
                <a:latin typeface="Moderat JIT"/>
                <a:cs typeface="Arial"/>
              </a:rPr>
              <a:t>: "Times New Roman";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font-size</a:t>
            </a:r>
            <a:r>
              <a:rPr lang="en-GB" dirty="0">
                <a:latin typeface="Moderat JIT"/>
                <a:cs typeface="Arial"/>
              </a:rPr>
              <a:t>: 18px, 2em, 3rem;</a:t>
            </a:r>
            <a:endParaRPr lang="en-GB" dirty="0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F18847-A591-46FA-B39C-B5BFD1448FF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opacity</a:t>
            </a:r>
            <a:r>
              <a:rPr lang="en-GB" dirty="0">
                <a:latin typeface="Moderat JIT"/>
                <a:cs typeface="Arial"/>
              </a:rPr>
              <a:t>: 0.5;</a:t>
            </a:r>
            <a:endParaRPr lang="en-GB" dirty="0"/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background-image</a:t>
            </a:r>
            <a:r>
              <a:rPr lang="en-GB" dirty="0">
                <a:latin typeface="Moderat JIT"/>
                <a:cs typeface="Arial"/>
              </a:rPr>
              <a:t>: </a:t>
            </a:r>
            <a:r>
              <a:rPr lang="en-GB" dirty="0" err="1">
                <a:latin typeface="Moderat JIT"/>
                <a:cs typeface="Arial"/>
              </a:rPr>
              <a:t>url</a:t>
            </a:r>
            <a:r>
              <a:rPr lang="en-GB" dirty="0">
                <a:latin typeface="Moderat JIT"/>
                <a:cs typeface="Arial"/>
              </a:rPr>
              <a:t>("./</a:t>
            </a:r>
            <a:r>
              <a:rPr lang="en-GB" dirty="0" err="1">
                <a:latin typeface="Moderat JIT"/>
                <a:cs typeface="Arial"/>
              </a:rPr>
              <a:t>image.png</a:t>
            </a:r>
            <a:r>
              <a:rPr lang="en-GB" dirty="0">
                <a:latin typeface="Moderat JIT"/>
                <a:cs typeface="Arial"/>
              </a:rPr>
              <a:t>");</a:t>
            </a:r>
            <a:endParaRPr lang="en-GB" dirty="0"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font-weight</a:t>
            </a:r>
            <a:r>
              <a:rPr lang="en-GB" dirty="0">
                <a:latin typeface="Moderat JIT"/>
                <a:cs typeface="Arial"/>
              </a:rPr>
              <a:t>: 400, normal;</a:t>
            </a:r>
            <a:endParaRPr lang="en-GB" dirty="0">
              <a:cs typeface="Arial"/>
            </a:endParaRPr>
          </a:p>
          <a:p>
            <a:pPr>
              <a:lnSpc>
                <a:spcPct val="200000"/>
              </a:lnSpc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text-align</a:t>
            </a:r>
            <a:r>
              <a:rPr lang="en-GB" dirty="0">
                <a:latin typeface="Moderat JIT"/>
                <a:cs typeface="Arial"/>
              </a:rPr>
              <a:t>: right, </a:t>
            </a:r>
            <a:r>
              <a:rPr lang="en-GB" dirty="0" err="1">
                <a:latin typeface="Moderat JIT"/>
                <a:cs typeface="Arial"/>
              </a:rPr>
              <a:t>center</a:t>
            </a:r>
            <a:r>
              <a:rPr lang="en-GB" dirty="0">
                <a:latin typeface="Moderat JIT"/>
                <a:cs typeface="Arial"/>
              </a:rPr>
              <a:t>, left;</a:t>
            </a:r>
            <a:endParaRPr lang="en-GB" dirty="0">
              <a:cs typeface="Arial"/>
            </a:endParaRPr>
          </a:p>
          <a:p>
            <a:pPr>
              <a:lnSpc>
                <a:spcPct val="200000"/>
              </a:lnSpc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5858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348146-F683-4961-B407-CB354F243F66}"/>
              </a:ext>
            </a:extLst>
          </p:cNvPr>
          <p:cNvSpPr/>
          <p:nvPr/>
        </p:nvSpPr>
        <p:spPr>
          <a:xfrm>
            <a:off x="3107872" y="2515961"/>
            <a:ext cx="5395230" cy="25173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4764206-2158-4F24-BA81-BA1B3F241D61}"/>
              </a:ext>
            </a:extLst>
          </p:cNvPr>
          <p:cNvSpPr/>
          <p:nvPr/>
        </p:nvSpPr>
        <p:spPr>
          <a:xfrm>
            <a:off x="3502479" y="2896960"/>
            <a:ext cx="4544784" cy="1755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2FDB3-C394-4C5F-BB91-EEC12DD30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04289-512F-4732-B2F9-0FB7AB26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box model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AE4099-2497-4766-8FD9-41E80B3E8519}"/>
              </a:ext>
            </a:extLst>
          </p:cNvPr>
          <p:cNvSpPr/>
          <p:nvPr/>
        </p:nvSpPr>
        <p:spPr>
          <a:xfrm>
            <a:off x="3897084" y="3298371"/>
            <a:ext cx="3816804" cy="1020535"/>
          </a:xfrm>
          <a:prstGeom prst="rect">
            <a:avLst/>
          </a:prstGeom>
          <a:solidFill>
            <a:schemeClr val="accent5"/>
          </a:solidFill>
          <a:ln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>
                <a:cs typeface="Arial"/>
              </a:rPr>
              <a:t>content</a:t>
            </a:r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A27790-CA87-46F5-B478-E9945490189A}"/>
              </a:ext>
            </a:extLst>
          </p:cNvPr>
          <p:cNvSpPr txBox="1"/>
          <p:nvPr/>
        </p:nvSpPr>
        <p:spPr>
          <a:xfrm>
            <a:off x="5302703" y="2921454"/>
            <a:ext cx="1001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padding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EEA4E-9475-4395-A3B5-1C04629EC93F}"/>
              </a:ext>
            </a:extLst>
          </p:cNvPr>
          <p:cNvSpPr txBox="1"/>
          <p:nvPr/>
        </p:nvSpPr>
        <p:spPr>
          <a:xfrm>
            <a:off x="5377543" y="2513239"/>
            <a:ext cx="851808" cy="37613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border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C75425-B19D-4D65-A358-743FBA4151B4}"/>
              </a:ext>
            </a:extLst>
          </p:cNvPr>
          <p:cNvSpPr/>
          <p:nvPr/>
        </p:nvSpPr>
        <p:spPr>
          <a:xfrm>
            <a:off x="2522763" y="2053317"/>
            <a:ext cx="6504215" cy="344260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CBACDC-397A-4C87-BAFD-48C9E74BD1CD}"/>
              </a:ext>
            </a:extLst>
          </p:cNvPr>
          <p:cNvSpPr txBox="1"/>
          <p:nvPr/>
        </p:nvSpPr>
        <p:spPr>
          <a:xfrm>
            <a:off x="5350329" y="2105025"/>
            <a:ext cx="90623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>
                <a:solidFill>
                  <a:schemeClr val="bg1"/>
                </a:solidFill>
              </a:rPr>
              <a:t>margin</a:t>
            </a:r>
            <a:endParaRPr lang="en-US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951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2FDB3-C394-4C5F-BB91-EEC12DD30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04289-512F-4732-B2F9-0FB7AB26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box model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13" name="Google Shape;300;p45">
            <a:extLst>
              <a:ext uri="{FF2B5EF4-FFF2-40B4-BE49-F238E27FC236}">
                <a16:creationId xmlns:a16="http://schemas.microsoft.com/office/drawing/2014/main" id="{72780901-CC1A-8546-9481-6D3C98BAC219}"/>
              </a:ext>
            </a:extLst>
          </p:cNvPr>
          <p:cNvPicPr preferRelativeResize="0">
            <a:picLocks noGrp="1"/>
          </p:cNvPicPr>
          <p:nvPr>
            <p:ph sz="quarter" idx="13"/>
          </p:nvPr>
        </p:nvPicPr>
        <p:blipFill rotWithShape="1">
          <a:blip r:embed="rId2">
            <a:alphaModFix/>
          </a:blip>
          <a:srcRect b="5820"/>
          <a:stretch/>
        </p:blipFill>
        <p:spPr>
          <a:xfrm>
            <a:off x="407988" y="1840848"/>
            <a:ext cx="11198225" cy="3970054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1055601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62FDB3-C394-4C5F-BB91-EEC12DD300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B04289-512F-4732-B2F9-0FB7AB268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media queries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9" name="Picture 15" descr="A close up of a sign&#10;&#10;Description generated with high confidence">
            <a:extLst>
              <a:ext uri="{FF2B5EF4-FFF2-40B4-BE49-F238E27FC236}">
                <a16:creationId xmlns:a16="http://schemas.microsoft.com/office/drawing/2014/main" id="{308B5998-F900-9D4E-BA25-E5566091008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40619" y="2320925"/>
            <a:ext cx="3975100" cy="3009900"/>
          </a:xfrm>
          <a:prstGeom prst="rect">
            <a:avLst/>
          </a:prstGeom>
        </p:spPr>
      </p:pic>
      <p:pic>
        <p:nvPicPr>
          <p:cNvPr id="10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C673764-8526-2241-A9C9-F8BE0C66D70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523163" y="1592263"/>
            <a:ext cx="47273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39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2777E-05E2-49C1-9747-14D7A76AAA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Makes creating responsive layouts easier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262FA-ACA3-4720-B92C-23A80470D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F219A-838F-4CD6-ABBF-D0BE26BE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flexbox layout module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6" name="Picture 6" descr="A picture containing drawing, purple, monitor, train&#10;&#10;Description generated with very high confidence">
            <a:extLst>
              <a:ext uri="{FF2B5EF4-FFF2-40B4-BE49-F238E27FC236}">
                <a16:creationId xmlns:a16="http://schemas.microsoft.com/office/drawing/2014/main" id="{0C291567-1E10-4A13-9D06-E529E6CE2F74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3330102" y="3052606"/>
            <a:ext cx="5531796" cy="2213131"/>
          </a:xfrm>
        </p:spPr>
      </p:pic>
    </p:spTree>
    <p:extLst>
      <p:ext uri="{BB962C8B-B14F-4D97-AF65-F5344CB8AC3E}">
        <p14:creationId xmlns:p14="http://schemas.microsoft.com/office/powerpoint/2010/main" val="216876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5262FA-ACA3-4720-B92C-23A80470D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9F219A-838F-4CD6-ABBF-D0BE26BE6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flexbox anatomy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7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DB09B35-8600-3245-B2D8-1DE2D302B0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04945" y="1592263"/>
            <a:ext cx="10404311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95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6E5E7-15C0-4399-A877-6FE6A7A4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C774F-64A8-44A0-9E6D-F44EA7BB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flexbox properties</a:t>
            </a:r>
            <a:endParaRPr lang="en-GB" b="0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EA05CD-7BD7-4E20-B62E-8CB0EB0603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95644" y="1592263"/>
            <a:ext cx="5439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Flex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container </a:t>
            </a:r>
            <a:r>
              <a:rPr lang="en-GB" dirty="0">
                <a:latin typeface="Moderat JIT"/>
                <a:cs typeface="Arial"/>
              </a:rPr>
              <a:t>properties</a:t>
            </a:r>
            <a:endParaRPr lang="en-GB" dirty="0"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flex-direction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flex-wrap</a:t>
            </a:r>
          </a:p>
          <a:p>
            <a:r>
              <a:rPr lang="en-GB" dirty="0">
                <a:latin typeface="Moderat JIT"/>
                <a:cs typeface="Arial"/>
              </a:rPr>
              <a:t>flex-flow</a:t>
            </a:r>
            <a:endParaRPr lang="en-GB" dirty="0"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justify-content</a:t>
            </a:r>
          </a:p>
          <a:p>
            <a:r>
              <a:rPr lang="en-GB" dirty="0">
                <a:latin typeface="Moderat JIT"/>
                <a:cs typeface="Arial"/>
              </a:rPr>
              <a:t>align-items</a:t>
            </a:r>
          </a:p>
          <a:p>
            <a:r>
              <a:rPr lang="en-GB" dirty="0">
                <a:latin typeface="Moderat JIT"/>
                <a:cs typeface="Arial"/>
              </a:rPr>
              <a:t>align-content</a:t>
            </a:r>
          </a:p>
          <a:p>
            <a:pPr marL="0" indent="0">
              <a:buNone/>
            </a:pPr>
            <a:endParaRPr lang="en-GB" dirty="0">
              <a:cs typeface="Arial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5622F7-007B-49E3-8ADE-C47A34309E7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449681" y="1592263"/>
            <a:ext cx="5439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>
                <a:latin typeface="Moderat JIT"/>
                <a:cs typeface="Arial"/>
              </a:rPr>
              <a:t>Flex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item </a:t>
            </a:r>
            <a:r>
              <a:rPr lang="en-GB">
                <a:latin typeface="Moderat JIT"/>
                <a:cs typeface="Arial"/>
              </a:rPr>
              <a:t>properties</a:t>
            </a:r>
            <a:endParaRPr lang="en-GB">
              <a:cs typeface="Arial"/>
            </a:endParaRPr>
          </a:p>
          <a:p>
            <a:r>
              <a:rPr lang="en-GB">
                <a:latin typeface="Moderat JIT"/>
                <a:cs typeface="Arial"/>
              </a:rPr>
              <a:t>order</a:t>
            </a:r>
            <a:endParaRPr lang="en-US"/>
          </a:p>
          <a:p>
            <a:r>
              <a:rPr lang="en-GB">
                <a:latin typeface="Moderat JIT"/>
                <a:cs typeface="Arial"/>
              </a:rPr>
              <a:t>flex-grow</a:t>
            </a:r>
          </a:p>
          <a:p>
            <a:r>
              <a:rPr lang="en-GB">
                <a:latin typeface="Moderat JIT"/>
                <a:cs typeface="Arial"/>
              </a:rPr>
              <a:t>flex-shrink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flex-basis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flex</a:t>
            </a:r>
          </a:p>
          <a:p>
            <a:r>
              <a:rPr lang="en-GB">
                <a:latin typeface="Moderat JIT"/>
                <a:cs typeface="Arial"/>
              </a:rPr>
              <a:t>align-self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3965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6E5E7-15C0-4399-A877-6FE6A7A4D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8C774F-64A8-44A0-9E6D-F44EA7BB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flexbox properties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0FE9C7-70DE-43EC-8DB1-CB1B3D2F9AA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103065" y="1429015"/>
            <a:ext cx="4607002" cy="1975314"/>
          </a:xfrm>
        </p:spPr>
      </p:pic>
      <p:pic>
        <p:nvPicPr>
          <p:cNvPr id="8" name="Picture 8" descr="A picture containing photo, black, white, drawing&#10;&#10;Description generated with very high confidence">
            <a:extLst>
              <a:ext uri="{FF2B5EF4-FFF2-40B4-BE49-F238E27FC236}">
                <a16:creationId xmlns:a16="http://schemas.microsoft.com/office/drawing/2014/main" id="{77D6AEF9-4B44-460D-AFF7-788620E3C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07" y="3711652"/>
            <a:ext cx="4608164" cy="1804871"/>
          </a:xfrm>
          <a:prstGeom prst="rect">
            <a:avLst/>
          </a:prstGeom>
        </p:spPr>
      </p:pic>
      <p:pic>
        <p:nvPicPr>
          <p:cNvPr id="10" name="Picture 10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339CBE1B-C5A7-4FA6-8426-B378B0D5D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991" y="1395063"/>
            <a:ext cx="1748340" cy="411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51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27ABB-B567-4871-AE2C-309B7D95F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A60AE-D275-4D24-A565-1D97ECBC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Moderat JIT"/>
              </a:rPr>
              <a:t>Grid Layout Module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F3DDF91-E71C-4800-A06F-BA10E79854A4}"/>
              </a:ext>
            </a:extLst>
          </p:cNvPr>
          <p:cNvSpPr txBox="1">
            <a:spLocks/>
          </p:cNvSpPr>
          <p:nvPr/>
        </p:nvSpPr>
        <p:spPr>
          <a:xfrm>
            <a:off x="407985" y="1220556"/>
            <a:ext cx="11201063" cy="793893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GB" sz="2000" dirty="0">
                <a:solidFill>
                  <a:schemeClr val="accent5"/>
                </a:solidFill>
                <a:latin typeface="Moderat JIT"/>
                <a:cs typeface="Arial"/>
              </a:rPr>
              <a:t>Makes creating layouts easier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23" name="Graphic 23">
            <a:extLst>
              <a:ext uri="{FF2B5EF4-FFF2-40B4-BE49-F238E27FC236}">
                <a16:creationId xmlns:a16="http://schemas.microsoft.com/office/drawing/2014/main" id="{08B989B8-D126-49B4-B69F-B2EE359C857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8129" y="1855560"/>
            <a:ext cx="5857875" cy="4518932"/>
          </a:xfrm>
        </p:spPr>
      </p:pic>
    </p:spTree>
    <p:extLst>
      <p:ext uri="{BB962C8B-B14F-4D97-AF65-F5344CB8AC3E}">
        <p14:creationId xmlns:p14="http://schemas.microsoft.com/office/powerpoint/2010/main" val="198738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A27ABB-B567-4871-AE2C-309B7D95FA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4A60AE-D275-4D24-A565-1D97ECBC3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Moderat JIT"/>
              </a:rPr>
              <a:t>Grid </a:t>
            </a:r>
            <a:r>
              <a:rPr lang="en-GB">
                <a:solidFill>
                  <a:schemeClr val="accent5"/>
                </a:solidFill>
                <a:latin typeface="Moderat JIT"/>
              </a:rPr>
              <a:t>anatomy</a:t>
            </a:r>
            <a:endParaRPr lang="en-GB">
              <a:solidFill>
                <a:schemeClr val="accent5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9C8D11A-846B-437A-BDC2-6FCF7860F452}"/>
              </a:ext>
            </a:extLst>
          </p:cNvPr>
          <p:cNvSpPr/>
          <p:nvPr/>
        </p:nvSpPr>
        <p:spPr>
          <a:xfrm>
            <a:off x="3017711" y="1423794"/>
            <a:ext cx="5495072" cy="4578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GB"/>
          </a:p>
        </p:txBody>
      </p:sp>
      <p:pic>
        <p:nvPicPr>
          <p:cNvPr id="9" name="Picture 8" descr="A picture containing building, drawing&#10;&#10;Description generated with very high confidence">
            <a:extLst>
              <a:ext uri="{FF2B5EF4-FFF2-40B4-BE49-F238E27FC236}">
                <a16:creationId xmlns:a16="http://schemas.microsoft.com/office/drawing/2014/main" id="{24782B6C-D308-41CD-8CA7-5E4C22506401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203" y="1716939"/>
            <a:ext cx="4701768" cy="399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40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7B9BA1-1B38-42DD-8D13-66907B05C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36E4C2-40CE-4196-96B0-2B4D8033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behind the scenes</a:t>
            </a:r>
            <a:endParaRPr lang="en-US" b="0" dirty="0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clock&#10;&#10;Description generated with very high confidence">
            <a:extLst>
              <a:ext uri="{FF2B5EF4-FFF2-40B4-BE49-F238E27FC236}">
                <a16:creationId xmlns:a16="http://schemas.microsoft.com/office/drawing/2014/main" id="{5337F59F-44F6-4772-8086-4A91CB1E2E9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3764" y="1530508"/>
            <a:ext cx="11195264" cy="4416021"/>
          </a:xfrm>
        </p:spPr>
      </p:pic>
    </p:spTree>
    <p:extLst>
      <p:ext uri="{BB962C8B-B14F-4D97-AF65-F5344CB8AC3E}">
        <p14:creationId xmlns:p14="http://schemas.microsoft.com/office/powerpoint/2010/main" val="2589152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9399C-7E0A-463E-8B87-84F2ADBE6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A0CEC-6121-4472-8A1B-6A33BEC18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  <a:latin typeface="Moderat JIT"/>
              </a:rPr>
              <a:t>Grid </a:t>
            </a:r>
            <a:r>
              <a:rPr lang="en-GB" dirty="0">
                <a:solidFill>
                  <a:schemeClr val="accent5"/>
                </a:solidFill>
                <a:latin typeface="Moderat JIT"/>
              </a:rPr>
              <a:t>properties</a:t>
            </a:r>
            <a:endParaRPr lang="en-GB" b="0" dirty="0">
              <a:solidFill>
                <a:schemeClr val="accent5"/>
              </a:solidFill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603617-3418-42A0-807D-66E2006C36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360942"/>
            <a:ext cx="5439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Grid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container </a:t>
            </a:r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properties:</a:t>
            </a:r>
            <a:endParaRPr lang="en-GB" dirty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Grid-template-columns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Grid-template-rows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Grid-template-areas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Grid-gap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Justify-items (horizontally)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Justify-content</a:t>
            </a:r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Align-items (vertically)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Align-content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Grid-auto-columns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Grid-auto-rows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>
                <a:latin typeface="Moderat JIT"/>
                <a:cs typeface="Arial"/>
              </a:rPr>
              <a:t>Grid-auto-flow</a:t>
            </a:r>
            <a:endParaRPr lang="en-GB" dirty="0"/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AE1E14-9819-4CE8-949E-C7B262C9F9F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01309" y="1360942"/>
            <a:ext cx="5439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Grid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item </a:t>
            </a:r>
            <a:r>
              <a:rPr lang="en-GB" dirty="0">
                <a:latin typeface="Moderat JIT"/>
                <a:cs typeface="Arial"/>
              </a:rPr>
              <a:t>properties:</a:t>
            </a:r>
            <a:endParaRPr lang="en-GB" dirty="0"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Grid-column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Grid-row</a:t>
            </a:r>
          </a:p>
          <a:p>
            <a:r>
              <a:rPr lang="en-GB" dirty="0">
                <a:latin typeface="Moderat JIT"/>
                <a:cs typeface="Arial"/>
              </a:rPr>
              <a:t>Grid-area</a:t>
            </a:r>
          </a:p>
          <a:p>
            <a:r>
              <a:rPr lang="en-GB" dirty="0">
                <a:latin typeface="Moderat JIT"/>
                <a:cs typeface="Arial"/>
              </a:rPr>
              <a:t>Justify-self</a:t>
            </a:r>
          </a:p>
          <a:p>
            <a:r>
              <a:rPr lang="en-GB" dirty="0">
                <a:latin typeface="Moderat JIT"/>
                <a:cs typeface="Arial"/>
              </a:rPr>
              <a:t>Align-self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79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540CBD-0433-4DBD-8862-94C1FCD56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8C93AA-1724-407F-9670-ACCE09AB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debugging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FA755B2-C258-49EC-991C-4D0F835DF0F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89162" y="1497014"/>
            <a:ext cx="3181118" cy="4467600"/>
          </a:xfrm>
          <a:ln>
            <a:solidFill>
              <a:schemeClr val="bg1"/>
            </a:solidFill>
          </a:ln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857B6A6-825C-443C-9326-6ABBD3EA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508" y="1495666"/>
            <a:ext cx="3784146" cy="447218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Picture 1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B36D78-4F39-443A-BA88-0639AB634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7186" y="1493483"/>
            <a:ext cx="3389539" cy="447655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77512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3924CB-00A4-455B-A089-CAA5B0C0A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AC2D73-1F02-4D40-9342-C98AF29F3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</a:rPr>
              <a:t>CSS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b="0" dirty="0">
                <a:solidFill>
                  <a:schemeClr val="bg1"/>
                </a:solidFill>
              </a:rPr>
              <a:t>where to go from here?</a:t>
            </a:r>
            <a:endParaRPr lang="en-GB" b="0" dirty="0"/>
          </a:p>
          <a:p>
            <a:endParaRPr lang="en-GB" dirty="0"/>
          </a:p>
        </p:txBody>
      </p:sp>
      <p:pic>
        <p:nvPicPr>
          <p:cNvPr id="7" name="Content Placeholder 6" descr="A close up of a logo&#10;&#10;Description generated with high confidence">
            <a:extLst>
              <a:ext uri="{FF2B5EF4-FFF2-40B4-BE49-F238E27FC236}">
                <a16:creationId xmlns:a16="http://schemas.microsoft.com/office/drawing/2014/main" id="{A21C879C-B8B2-BC4A-98EB-5DBF563833D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438" y="2415193"/>
            <a:ext cx="5438775" cy="2821364"/>
          </a:xfrm>
          <a:ln>
            <a:solidFill>
              <a:schemeClr val="bg1"/>
            </a:solidFill>
          </a:ln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4F6B015C-16C4-784F-A9FD-5C47E22EBA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 err="1">
                <a:solidFill>
                  <a:schemeClr val="accent5"/>
                </a:solidFill>
                <a:latin typeface="Moderat JIT"/>
              </a:rPr>
              <a:t>css-tricks.com</a:t>
            </a:r>
            <a:endParaRPr lang="en-GB" dirty="0">
              <a:solidFill>
                <a:schemeClr val="accent5"/>
              </a:solidFill>
              <a:latin typeface="Moderat JIT"/>
            </a:endParaRPr>
          </a:p>
          <a:p>
            <a:endParaRPr lang="en-US" dirty="0">
              <a:solidFill>
                <a:schemeClr val="accent5"/>
              </a:solidFill>
              <a:latin typeface="Moderat JIT"/>
            </a:endParaRPr>
          </a:p>
          <a:p>
            <a:r>
              <a:rPr lang="en-GB" sz="2000" b="1" dirty="0" err="1">
                <a:solidFill>
                  <a:schemeClr val="accent5"/>
                </a:solidFill>
                <a:latin typeface="Moderat JIT"/>
              </a:rPr>
              <a:t>flexboxfroggy.com</a:t>
            </a:r>
            <a:endParaRPr lang="en-GB" sz="2000" b="1" dirty="0">
              <a:solidFill>
                <a:schemeClr val="accent5"/>
              </a:solidFill>
              <a:latin typeface="Moderat JIT"/>
            </a:endParaRPr>
          </a:p>
          <a:p>
            <a:r>
              <a:rPr lang="en-GB" dirty="0" err="1">
                <a:solidFill>
                  <a:schemeClr val="accent5"/>
                </a:solidFill>
                <a:latin typeface="Moderat JIT"/>
              </a:rPr>
              <a:t>flexbox.io</a:t>
            </a:r>
            <a:endParaRPr lang="en-GB" dirty="0">
              <a:solidFill>
                <a:schemeClr val="accent5"/>
              </a:solidFill>
              <a:latin typeface="Moderat JIT"/>
            </a:endParaRPr>
          </a:p>
          <a:p>
            <a:endParaRPr lang="en-US" dirty="0">
              <a:solidFill>
                <a:schemeClr val="accent5"/>
              </a:solidFill>
              <a:latin typeface="Moderat JIT"/>
            </a:endParaRPr>
          </a:p>
          <a:p>
            <a:r>
              <a:rPr lang="en-GB" sz="2000" b="1" dirty="0" err="1">
                <a:solidFill>
                  <a:schemeClr val="accent5"/>
                </a:solidFill>
                <a:latin typeface="Moderat JIT"/>
              </a:rPr>
              <a:t>cssgridgarden.com</a:t>
            </a:r>
            <a:endParaRPr lang="en-US" sz="2000" b="1" dirty="0">
              <a:solidFill>
                <a:schemeClr val="accent5"/>
              </a:solidFill>
              <a:latin typeface="Moderat JIT"/>
            </a:endParaRPr>
          </a:p>
          <a:p>
            <a:r>
              <a:rPr lang="en-GB" dirty="0" err="1">
                <a:solidFill>
                  <a:schemeClr val="accent5"/>
                </a:solidFill>
              </a:rPr>
              <a:t>cssgrid.io</a:t>
            </a:r>
            <a:endParaRPr lang="en-US" dirty="0">
              <a:solidFill>
                <a:schemeClr val="accent5"/>
              </a:solidFill>
            </a:endParaRP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842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874BD-CE88-4C2C-AC08-3636573ABE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0C0D476-4E5C-4375-94CA-64BF40243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login page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6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37AA49-1D1B-9D46-AA7A-F9E2FE3E14C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728925" y="1592263"/>
            <a:ext cx="2556351" cy="4467225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653938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DD0BBF-E073-46FD-A890-0FA79D0136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endParaRPr lang="en-GB" dirty="0">
              <a:latin typeface="Moderat JIT"/>
              <a:cs typeface="Arial"/>
            </a:endParaRPr>
          </a:p>
          <a:p>
            <a:pPr marL="0" indent="0">
              <a:buNone/>
            </a:pPr>
            <a:endParaRPr lang="en-GB" dirty="0">
              <a:latin typeface="Moderat JIT"/>
              <a:cs typeface="Arial"/>
            </a:endParaRPr>
          </a:p>
          <a:p>
            <a:pPr marL="0" indent="0">
              <a:buNone/>
            </a:pPr>
            <a:endParaRPr lang="en-GB" dirty="0">
              <a:latin typeface="Moderat JIT"/>
              <a:cs typeface="Arial"/>
            </a:endParaRPr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It should:</a:t>
            </a:r>
            <a:endParaRPr lang="en-US" dirty="0"/>
          </a:p>
          <a:p>
            <a:r>
              <a:rPr lang="en-GB" dirty="0">
                <a:latin typeface="Moderat JIT"/>
                <a:cs typeface="Arial"/>
              </a:rPr>
              <a:t>span the entire width of the viewport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have increased vertical padding ~ 3:1 ratio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have </a:t>
            </a:r>
            <a:r>
              <a:rPr lang="en-GB" dirty="0" err="1">
                <a:latin typeface="Moderat JIT"/>
                <a:cs typeface="Arial"/>
              </a:rPr>
              <a:t>centered</a:t>
            </a:r>
            <a:r>
              <a:rPr lang="en-GB" dirty="0">
                <a:latin typeface="Moderat JIT"/>
                <a:cs typeface="Arial"/>
              </a:rPr>
              <a:t>, white text on black background – use </a:t>
            </a:r>
            <a:r>
              <a:rPr lang="en-GB" dirty="0" err="1">
                <a:latin typeface="Moderat JIT"/>
                <a:cs typeface="Arial"/>
              </a:rPr>
              <a:t>hexcode</a:t>
            </a:r>
            <a:r>
              <a:rPr lang="en-GB" dirty="0">
                <a:latin typeface="Moderat JIT"/>
                <a:cs typeface="Arial"/>
              </a:rPr>
              <a:t> or </a:t>
            </a:r>
            <a:r>
              <a:rPr lang="en-GB" dirty="0" err="1">
                <a:latin typeface="Moderat JIT"/>
                <a:cs typeface="Arial"/>
              </a:rPr>
              <a:t>rgb</a:t>
            </a:r>
            <a:r>
              <a:rPr lang="en-GB" dirty="0">
                <a:latin typeface="Moderat JIT"/>
                <a:cs typeface="Arial"/>
              </a:rPr>
              <a:t> </a:t>
            </a:r>
            <a:r>
              <a:rPr lang="en-GB" dirty="0" err="1">
                <a:latin typeface="Moderat JIT"/>
                <a:cs typeface="Arial"/>
              </a:rPr>
              <a:t>colors</a:t>
            </a:r>
            <a:endParaRPr lang="en-GB" dirty="0"/>
          </a:p>
          <a:p>
            <a:endParaRPr lang="en-GB" dirty="0">
              <a:latin typeface="Moderat JIT"/>
              <a:cs typeface="Arial"/>
            </a:endParaRPr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CSS properties you'll need for this task: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background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padding</a:t>
            </a:r>
            <a:r>
              <a:rPr lang="en-GB" dirty="0">
                <a:latin typeface="Moderat JIT"/>
                <a:cs typeface="Arial"/>
              </a:rPr>
              <a:t>, 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margin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 err="1">
                <a:solidFill>
                  <a:schemeClr val="accent5"/>
                </a:solidFill>
                <a:latin typeface="Moderat JIT"/>
                <a:cs typeface="Arial"/>
              </a:rPr>
              <a:t>color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text-align</a:t>
            </a:r>
            <a:endParaRPr lang="en-GB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DB2FC-2617-4E02-920A-015CDD35C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34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54CFDB-76AF-2B4A-99D0-7CC092F88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primary header</a:t>
            </a:r>
            <a:endParaRPr lang="en-US" dirty="0"/>
          </a:p>
        </p:txBody>
      </p:sp>
      <p:pic>
        <p:nvPicPr>
          <p:cNvPr id="5" name="Picture 5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45AAFB60-9FF6-46DB-AB55-E382DE6C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410548"/>
            <a:ext cx="11370128" cy="90079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2336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8DB2FC-2617-4E02-920A-015CDD35C4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35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EA24109-AC51-4F48-9738-8089874B4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background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DD0BBF-E073-46FD-A890-0FA79D0136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It should:</a:t>
            </a:r>
            <a:endParaRPr lang="en-US" dirty="0"/>
          </a:p>
          <a:p>
            <a:r>
              <a:rPr lang="en-GB" dirty="0">
                <a:latin typeface="Moderat JIT"/>
                <a:cs typeface="Arial"/>
              </a:rPr>
              <a:t>span the entire width and height of the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viewport</a:t>
            </a:r>
            <a:endParaRPr lang="en-GB" dirty="0">
              <a:solidFill>
                <a:schemeClr val="accent5"/>
              </a:solidFill>
            </a:endParaRPr>
          </a:p>
          <a:p>
            <a:r>
              <a:rPr lang="en-GB" dirty="0">
                <a:latin typeface="Moderat JIT"/>
                <a:cs typeface="Arial"/>
              </a:rPr>
              <a:t>Background colour set to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#e5e6e8</a:t>
            </a:r>
            <a:endParaRPr lang="en-GB" dirty="0">
              <a:solidFill>
                <a:schemeClr val="accent5"/>
              </a:solidFill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CSS properties you'll need for this task: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background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height</a:t>
            </a:r>
            <a:endParaRPr lang="en-GB" dirty="0">
              <a:solidFill>
                <a:schemeClr val="accent5"/>
              </a:solidFill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2" name="Picture 8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2585D624-C74B-6A48-9C2E-A026B7B4204E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045021" y="1592263"/>
            <a:ext cx="3683609" cy="446722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55309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A4376-796D-41C2-9A5F-5DEC98EAE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B04F99-1795-4E1B-A1EB-386CAF77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secondary header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DC90-984E-42AB-94A9-214264ED4B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It should:</a:t>
            </a:r>
            <a:endParaRPr lang="en-US" dirty="0">
              <a:latin typeface="Moderat JIT"/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be aligned horizontally on the page</a:t>
            </a:r>
            <a:endParaRPr lang="en-GB" dirty="0"/>
          </a:p>
          <a:p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Have a 25 px space from primary header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CSS properties you'll need for this task: 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margin</a:t>
            </a:r>
            <a:r>
              <a:rPr lang="en-GB" dirty="0">
                <a:latin typeface="Moderat JIT"/>
                <a:cs typeface="Arial"/>
              </a:rPr>
              <a:t>, 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text-align</a:t>
            </a:r>
            <a:endParaRPr lang="en-GB" dirty="0">
              <a:solidFill>
                <a:schemeClr val="accent5"/>
              </a:solidFill>
              <a:cs typeface="Arial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Content Placeholder 6" descr="A picture containing bird, flower&#10;&#10;Description generated with very high confidence">
            <a:extLst>
              <a:ext uri="{FF2B5EF4-FFF2-40B4-BE49-F238E27FC236}">
                <a16:creationId xmlns:a16="http://schemas.microsoft.com/office/drawing/2014/main" id="{AC4BD459-3754-294F-B76E-31712DDBDF9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67438" y="2996136"/>
            <a:ext cx="5438775" cy="1659479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593680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A4376-796D-41C2-9A5F-5DEC98EAE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B04F99-1795-4E1B-A1EB-386CAF77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form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BDDC90-984E-42AB-94A9-214264ED4B0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It should:</a:t>
            </a:r>
            <a:endParaRPr lang="en-US" dirty="0">
              <a:latin typeface="Moderat JIT"/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be </a:t>
            </a:r>
            <a:r>
              <a:rPr lang="en-GB" dirty="0" err="1">
                <a:latin typeface="Moderat JIT"/>
                <a:cs typeface="Arial"/>
              </a:rPr>
              <a:t>centered</a:t>
            </a:r>
            <a:r>
              <a:rPr lang="en-GB" dirty="0">
                <a:latin typeface="Moderat JIT"/>
                <a:cs typeface="Arial"/>
              </a:rPr>
              <a:t> on the page</a:t>
            </a:r>
            <a:endParaRPr lang="en-GB" dirty="0"/>
          </a:p>
          <a:p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Span 100% of the viewport width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up to</a:t>
            </a:r>
            <a:r>
              <a:rPr lang="en-GB" dirty="0">
                <a:solidFill>
                  <a:srgbClr val="FFFFFF"/>
                </a:solidFill>
                <a:latin typeface="Moderat JIT"/>
                <a:cs typeface="Arial"/>
              </a:rPr>
              <a:t> 330 pixels</a:t>
            </a: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>
              <a:solidFill>
                <a:srgbClr val="FFD241"/>
              </a:solidFill>
            </a:endParaRPr>
          </a:p>
          <a:p>
            <a:endParaRPr lang="en-GB" dirty="0">
              <a:solidFill>
                <a:srgbClr val="FFFFFF"/>
              </a:solidFill>
            </a:endParaRP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CSS properties you'll need for this task: 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margin</a:t>
            </a:r>
            <a:r>
              <a:rPr lang="en-GB" dirty="0">
                <a:latin typeface="Moderat JIT"/>
                <a:cs typeface="Arial"/>
              </a:rPr>
              <a:t>, 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width</a:t>
            </a:r>
            <a:r>
              <a:rPr lang="en-GB" dirty="0">
                <a:latin typeface="Moderat JIT"/>
                <a:cs typeface="Arial"/>
              </a:rPr>
              <a:t>,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 max-width</a:t>
            </a:r>
            <a:endParaRPr lang="en-GB" dirty="0">
              <a:solidFill>
                <a:schemeClr val="accent5"/>
              </a:solidFill>
              <a:cs typeface="Arial"/>
            </a:endParaRP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Content Placeholder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D4E074-A873-4840-A548-EA4C91D550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167438" y="2428930"/>
            <a:ext cx="5438775" cy="2793891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19636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3A4376-796D-41C2-9A5F-5DEC98EAE8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B04F99-1795-4E1B-A1EB-386CAF77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form inputs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E1972A0-0C28-3548-964E-E017920D236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GB" sz="1400" dirty="0">
                <a:latin typeface="Moderat JIT"/>
                <a:cs typeface="Arial"/>
              </a:rPr>
              <a:t>Each input and icon(s) should be inside a flex container</a:t>
            </a:r>
            <a:endParaRPr lang="en-US" sz="1400" dirty="0">
              <a:latin typeface="Moderat JIT"/>
              <a:cs typeface="Arial"/>
            </a:endParaRPr>
          </a:p>
          <a:p>
            <a:r>
              <a:rPr lang="en-GB" sz="1400" dirty="0">
                <a:solidFill>
                  <a:srgbClr val="FFFFFF"/>
                </a:solidFill>
                <a:latin typeface="Moderat JIT"/>
                <a:cs typeface="Arial"/>
              </a:rPr>
              <a:t>Flex containers should all be on a separate line</a:t>
            </a:r>
          </a:p>
          <a:p>
            <a:r>
              <a:rPr lang="en-GB" sz="1400" dirty="0">
                <a:solidFill>
                  <a:srgbClr val="FFFFFF"/>
                </a:solidFill>
                <a:latin typeface="Moderat JIT"/>
                <a:cs typeface="Arial"/>
              </a:rPr>
              <a:t>Flex container should have a solid border, 1 pixel  thick - 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#B0B1B5 </a:t>
            </a:r>
            <a:r>
              <a:rPr lang="en-GB" sz="1400" dirty="0">
                <a:latin typeface="Moderat JIT"/>
                <a:cs typeface="Arial"/>
              </a:rPr>
              <a:t>- and white background</a:t>
            </a:r>
          </a:p>
          <a:p>
            <a:r>
              <a:rPr lang="en-GB" sz="1400" dirty="0">
                <a:latin typeface="Moderat JIT"/>
                <a:cs typeface="Arial"/>
              </a:rPr>
              <a:t>Input should take up all free space and have no border</a:t>
            </a:r>
            <a:endParaRPr lang="en-GB" sz="1400" dirty="0"/>
          </a:p>
          <a:p>
            <a:r>
              <a:rPr lang="en-GB" sz="1400" dirty="0">
                <a:solidFill>
                  <a:srgbClr val="FFFFFF"/>
                </a:solidFill>
                <a:latin typeface="Moderat JIT"/>
                <a:cs typeface="Arial"/>
              </a:rPr>
              <a:t>Text inside inputs should be </a:t>
            </a:r>
            <a:r>
              <a:rPr lang="en-GB" sz="1400" dirty="0" err="1">
                <a:solidFill>
                  <a:srgbClr val="FFFFFF"/>
                </a:solidFill>
                <a:latin typeface="Moderat JIT"/>
                <a:cs typeface="Arial"/>
              </a:rPr>
              <a:t>centered</a:t>
            </a:r>
            <a:r>
              <a:rPr lang="en-GB" sz="1400" dirty="0">
                <a:solidFill>
                  <a:srgbClr val="FFFFFF"/>
                </a:solidFill>
                <a:latin typeface="Moderat JIT"/>
                <a:cs typeface="Arial"/>
              </a:rPr>
              <a:t> and 16 pixels in size</a:t>
            </a:r>
            <a:endParaRPr lang="en-GB" sz="1400" dirty="0">
              <a:solidFill>
                <a:srgbClr val="FFFFFF"/>
              </a:solidFill>
            </a:endParaRPr>
          </a:p>
          <a:p>
            <a:r>
              <a:rPr lang="en-GB" sz="1400" dirty="0">
                <a:latin typeface="Moderat JIT"/>
                <a:cs typeface="Arial"/>
              </a:rPr>
              <a:t>Space between input and icon(s) should be 5 pixels</a:t>
            </a:r>
          </a:p>
          <a:p>
            <a:endParaRPr lang="en-GB" sz="1400" dirty="0">
              <a:latin typeface="Moderat JIT"/>
              <a:cs typeface="Arial"/>
            </a:endParaRPr>
          </a:p>
          <a:p>
            <a:pPr marL="0" indent="0">
              <a:buNone/>
            </a:pPr>
            <a:r>
              <a:rPr lang="en-GB" sz="1400" dirty="0">
                <a:latin typeface="Moderat JIT"/>
                <a:cs typeface="Arial"/>
              </a:rPr>
              <a:t>CSS properties you'll need for this task: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display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border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margin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padding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background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flex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text-align</a:t>
            </a:r>
            <a:r>
              <a:rPr lang="en-GB" sz="1400" dirty="0">
                <a:latin typeface="Moderat JIT"/>
                <a:cs typeface="Arial"/>
              </a:rPr>
              <a:t>, </a:t>
            </a:r>
            <a:r>
              <a:rPr lang="en-GB" sz="1400" dirty="0">
                <a:solidFill>
                  <a:schemeClr val="accent5"/>
                </a:solidFill>
                <a:latin typeface="Moderat JIT"/>
                <a:cs typeface="Arial"/>
              </a:rPr>
              <a:t>font-size</a:t>
            </a:r>
            <a:endParaRPr lang="en-GB" sz="1400" dirty="0"/>
          </a:p>
          <a:p>
            <a:pPr marL="0" indent="0">
              <a:buNone/>
            </a:pPr>
            <a:endParaRPr lang="en-GB" sz="1400" dirty="0"/>
          </a:p>
        </p:txBody>
      </p:sp>
      <p:pic>
        <p:nvPicPr>
          <p:cNvPr id="7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102A21-5B72-5F46-AAE5-9D1D6FDECE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438" y="2727589"/>
            <a:ext cx="5438775" cy="2196573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78274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1E5D9C-5661-42C6-AD50-557AE25E1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E4C757-A490-4B14-B854-229B05837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buttons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23ECE89B-1578-E243-B2E2-E641151924E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sz="1100" dirty="0">
                <a:latin typeface="Moderat JIT"/>
                <a:cs typeface="Arial"/>
              </a:rPr>
              <a:t>Put both buttons inside a 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flex container</a:t>
            </a:r>
          </a:p>
          <a:p>
            <a:r>
              <a:rPr lang="en-GB" sz="1100" dirty="0">
                <a:latin typeface="Moderat JIT"/>
                <a:cs typeface="Arial"/>
              </a:rPr>
              <a:t>Each button should be on a separate line</a:t>
            </a:r>
          </a:p>
          <a:p>
            <a:r>
              <a:rPr lang="en-GB" sz="1100" dirty="0">
                <a:latin typeface="Moderat JIT"/>
                <a:cs typeface="Arial"/>
              </a:rPr>
              <a:t>Register button should be plain black text, middle-aligned with no underline</a:t>
            </a:r>
          </a:p>
          <a:p>
            <a:r>
              <a:rPr lang="en-GB" sz="1100" dirty="0">
                <a:latin typeface="Moderat JIT"/>
                <a:cs typeface="Arial"/>
              </a:rPr>
              <a:t>Both buttons should have top and bottom padding of 25 pixels</a:t>
            </a:r>
          </a:p>
          <a:p>
            <a:r>
              <a:rPr lang="en-GB" sz="1100" dirty="0">
                <a:latin typeface="Moderat JIT"/>
                <a:cs typeface="Arial"/>
              </a:rPr>
              <a:t>Login button should have white text – 18 pixels in size -  on yellow background - 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#ffcf51 </a:t>
            </a:r>
            <a:r>
              <a:rPr lang="en-GB" sz="1100" dirty="0">
                <a:latin typeface="Moderat JIT"/>
                <a:cs typeface="Arial"/>
              </a:rPr>
              <a:t>–  and no border</a:t>
            </a:r>
          </a:p>
          <a:p>
            <a:r>
              <a:rPr lang="en-GB" sz="1100" dirty="0">
                <a:solidFill>
                  <a:srgbClr val="FFFFFF"/>
                </a:solidFill>
                <a:latin typeface="Moderat JIT"/>
                <a:cs typeface="Arial"/>
              </a:rPr>
              <a:t>Button and text have shadow with 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x:1 y:1 blur:1</a:t>
            </a:r>
            <a:r>
              <a:rPr lang="en-GB" sz="1100" dirty="0">
                <a:solidFill>
                  <a:srgbClr val="FFFFFF"/>
                </a:solidFill>
                <a:latin typeface="Moderat JIT"/>
                <a:cs typeface="Arial"/>
              </a:rPr>
              <a:t> values and </a:t>
            </a:r>
            <a:r>
              <a:rPr lang="en-GB" sz="1100" dirty="0" err="1">
                <a:solidFill>
                  <a:schemeClr val="accent5"/>
                </a:solidFill>
                <a:latin typeface="Moderat JIT"/>
                <a:cs typeface="Arial"/>
              </a:rPr>
              <a:t>rgba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(0,0,0,0.24) </a:t>
            </a:r>
            <a:r>
              <a:rPr lang="en-GB" sz="1100" dirty="0" err="1">
                <a:latin typeface="Moderat JIT"/>
                <a:cs typeface="Arial"/>
              </a:rPr>
              <a:t>color</a:t>
            </a:r>
            <a:endParaRPr lang="en-GB" sz="1100" dirty="0">
              <a:cs typeface="Arial"/>
            </a:endParaRPr>
          </a:p>
          <a:p>
            <a:pPr marL="0" indent="0">
              <a:buNone/>
            </a:pPr>
            <a:endParaRPr lang="en-GB" sz="1100" dirty="0">
              <a:latin typeface="Moderat JIT"/>
              <a:cs typeface="Arial"/>
            </a:endParaRPr>
          </a:p>
          <a:p>
            <a:pPr marL="0" indent="0">
              <a:buNone/>
            </a:pPr>
            <a:r>
              <a:rPr lang="en-GB" sz="1100" dirty="0">
                <a:latin typeface="Moderat JIT"/>
                <a:cs typeface="Arial"/>
              </a:rPr>
              <a:t>CSS properties you'll need for this task: 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display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flex-direction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text-decoration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text-align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</a:t>
            </a:r>
            <a:r>
              <a:rPr lang="en-GB" sz="1100" dirty="0" err="1">
                <a:solidFill>
                  <a:schemeClr val="accent5"/>
                </a:solidFill>
                <a:latin typeface="Moderat JIT"/>
                <a:cs typeface="Arial"/>
              </a:rPr>
              <a:t>color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padding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background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border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box-shadow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text-shadow</a:t>
            </a:r>
            <a:r>
              <a:rPr lang="en-GB" sz="1100" dirty="0">
                <a:latin typeface="Moderat JIT"/>
                <a:cs typeface="Arial"/>
              </a:rPr>
              <a:t>,</a:t>
            </a:r>
            <a:r>
              <a:rPr lang="en-GB" sz="1100" dirty="0">
                <a:solidFill>
                  <a:schemeClr val="accent5"/>
                </a:solidFill>
                <a:latin typeface="Moderat JIT"/>
                <a:cs typeface="Arial"/>
              </a:rPr>
              <a:t> font-size</a:t>
            </a:r>
            <a:endParaRPr lang="en-GB" sz="1100" dirty="0">
              <a:solidFill>
                <a:schemeClr val="accent5"/>
              </a:solidFill>
              <a:cs typeface="Arial"/>
            </a:endParaRPr>
          </a:p>
          <a:p>
            <a:endParaRPr lang="en-GB" sz="1100" dirty="0">
              <a:solidFill>
                <a:srgbClr val="FFFFFF"/>
              </a:solidFill>
              <a:cs typeface="Arial"/>
            </a:endParaRPr>
          </a:p>
          <a:p>
            <a:endParaRPr lang="en-GB" sz="1100" dirty="0">
              <a:solidFill>
                <a:srgbClr val="FFFFFF"/>
              </a:solidFill>
              <a:cs typeface="Arial"/>
            </a:endParaRPr>
          </a:p>
          <a:p>
            <a:endParaRPr lang="en-GB" sz="1100" dirty="0">
              <a:solidFill>
                <a:srgbClr val="FFD241"/>
              </a:solidFill>
              <a:cs typeface="Arial"/>
            </a:endParaRPr>
          </a:p>
          <a:p>
            <a:endParaRPr lang="en-GB" sz="1100" dirty="0">
              <a:solidFill>
                <a:srgbClr val="FFD241"/>
              </a:solidFill>
              <a:cs typeface="Arial"/>
            </a:endParaRPr>
          </a:p>
          <a:p>
            <a:endParaRPr lang="en-GB" sz="1100" dirty="0">
              <a:cs typeface="Arial"/>
            </a:endParaRPr>
          </a:p>
        </p:txBody>
      </p:sp>
      <p:pic>
        <p:nvPicPr>
          <p:cNvPr id="13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CC64D40-2700-CB45-BDE1-273396AD3B6D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438" y="1597574"/>
            <a:ext cx="5438775" cy="4456603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783551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1A7BF2-67F2-4296-9CAB-D4B5107D88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1B047A-7D58-461A-8AAF-33CA41DC3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syntax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5" name="Picture 5" descr="A picture containing black, red, different, white&#10;&#10;Description generated with very high confidence">
            <a:extLst>
              <a:ext uri="{FF2B5EF4-FFF2-40B4-BE49-F238E27FC236}">
                <a16:creationId xmlns:a16="http://schemas.microsoft.com/office/drawing/2014/main" id="{2F8EDE1D-00EE-4318-A4BB-D2C7CE21486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1226" y="2443767"/>
            <a:ext cx="9389548" cy="1970465"/>
          </a:xfrm>
        </p:spPr>
      </p:pic>
    </p:spTree>
    <p:extLst>
      <p:ext uri="{BB962C8B-B14F-4D97-AF65-F5344CB8AC3E}">
        <p14:creationId xmlns:p14="http://schemas.microsoft.com/office/powerpoint/2010/main" val="3030700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E93E4A-71FD-432D-BED1-E38281C54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B386BA-7A85-4256-9A46-C5D1DE53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#1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layout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F709C0-BEEE-43DC-9577-05E748A5309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Turn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.container </a:t>
            </a:r>
            <a:r>
              <a:rPr lang="en-GB" dirty="0">
                <a:latin typeface="Moderat JIT"/>
                <a:cs typeface="Arial"/>
              </a:rPr>
              <a:t>into a grid container</a:t>
            </a:r>
          </a:p>
          <a:p>
            <a:r>
              <a:rPr lang="en-GB" dirty="0">
                <a:latin typeface="Moderat JIT"/>
                <a:cs typeface="Arial"/>
              </a:rPr>
              <a:t>Calculate its height based on the height of its parent minus the height of the primary header</a:t>
            </a:r>
          </a:p>
          <a:p>
            <a:r>
              <a:rPr lang="en-GB" dirty="0">
                <a:latin typeface="Moderat JIT"/>
                <a:cs typeface="Arial"/>
              </a:rPr>
              <a:t>Form should have height 100%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Form should be a grid container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Grid items should have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space around</a:t>
            </a:r>
          </a:p>
          <a:p>
            <a:endParaRPr lang="en-GB" dirty="0">
              <a:solidFill>
                <a:schemeClr val="accent5"/>
              </a:solidFill>
            </a:endParaRPr>
          </a:p>
          <a:p>
            <a:pPr marL="0" indent="0">
              <a:buNone/>
            </a:pPr>
            <a:r>
              <a:rPr lang="en-GB" dirty="0">
                <a:latin typeface="Moderat JIT"/>
                <a:cs typeface="Arial"/>
              </a:rPr>
              <a:t>CSS properties you'll need for this task: </a:t>
            </a:r>
          </a:p>
          <a:p>
            <a:pPr marL="0" indent="0">
              <a:buNone/>
            </a:pP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display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height </a:t>
            </a:r>
            <a:r>
              <a:rPr lang="en-GB" dirty="0">
                <a:latin typeface="Moderat JIT"/>
                <a:cs typeface="Arial"/>
              </a:rPr>
              <a:t>+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CSS calc</a:t>
            </a:r>
            <a:r>
              <a:rPr lang="en-GB" dirty="0">
                <a:latin typeface="Moderat JIT"/>
                <a:cs typeface="Arial"/>
              </a:rPr>
              <a:t>,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justify-items</a:t>
            </a:r>
            <a:endParaRPr lang="en-GB" dirty="0">
              <a:solidFill>
                <a:schemeClr val="accent5"/>
              </a:solidFill>
            </a:endParaRPr>
          </a:p>
          <a:p>
            <a:endParaRPr lang="en-GB" dirty="0">
              <a:solidFill>
                <a:schemeClr val="accent5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5"/>
              </a:solidFill>
            </a:endParaRPr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D1DE0C0-0743-D342-972E-CD1589617115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7610104" y="1592263"/>
            <a:ext cx="2553442" cy="4467225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24466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D6ED09-6464-4F6F-9CF5-B8A024D2B9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C652E1-BAC5-4031-B97C-8A662A770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Exercise #2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register page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1" name="Content Placeholder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EE318B3-D6F7-2B42-8948-38EFAB3F6C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988066" y="1592263"/>
            <a:ext cx="2038068" cy="4467225"/>
          </a:xfr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40908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A4359-11F5-4E87-BB81-220C7CA48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7A7C4-F434-4CA5-8236-6C07F941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inline styles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B8BC5CD5-DD6A-3A43-81B4-5544D4155E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7988" y="1792932"/>
            <a:ext cx="11198225" cy="4065886"/>
          </a:xfrm>
        </p:spPr>
      </p:pic>
    </p:spTree>
    <p:extLst>
      <p:ext uri="{BB962C8B-B14F-4D97-AF65-F5344CB8AC3E}">
        <p14:creationId xmlns:p14="http://schemas.microsoft.com/office/powerpoint/2010/main" val="121537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A4359-11F5-4E87-BB81-220C7CA48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87A7C4-F434-4CA5-8236-6C07F941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&lt;style&gt; tag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8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A296FFA-08EC-FC44-8085-93D52081FE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7988" y="1861075"/>
            <a:ext cx="11198225" cy="3929600"/>
          </a:xfrm>
        </p:spPr>
      </p:pic>
    </p:spTree>
    <p:extLst>
      <p:ext uri="{BB962C8B-B14F-4D97-AF65-F5344CB8AC3E}">
        <p14:creationId xmlns:p14="http://schemas.microsoft.com/office/powerpoint/2010/main" val="483636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E13D0-2A18-4CB6-8159-D44612E2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878D7-A129-437C-A7D4-BFD0B524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 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external styles</a:t>
            </a:r>
            <a:endParaRPr lang="en-GB" b="0" dirty="0">
              <a:solidFill>
                <a:schemeClr val="bg1"/>
              </a:solidFill>
            </a:endParaRPr>
          </a:p>
        </p:txBody>
      </p:sp>
      <p:pic>
        <p:nvPicPr>
          <p:cNvPr id="12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AC7C528-0429-5A40-B901-A84C4787469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7988" y="1940690"/>
            <a:ext cx="11198225" cy="3770370"/>
          </a:xfrm>
          <a:prstGeom prst="rect">
            <a:avLst/>
          </a:prstGeom>
        </p:spPr>
      </p:pic>
      <p:pic>
        <p:nvPicPr>
          <p:cNvPr id="1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E356AC-AB52-8847-AF50-B89EA0E0C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364" y="4311719"/>
            <a:ext cx="5561748" cy="190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E13D0-2A18-4CB6-8159-D44612E2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878D7-A129-437C-A7D4-BFD0B524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selectors: 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tag name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12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61BEBDBB-6ADD-D54C-925B-F05B5661BF8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254500" y="1997075"/>
            <a:ext cx="3505200" cy="3657600"/>
          </a:xfrm>
        </p:spPr>
      </p:pic>
    </p:spTree>
    <p:extLst>
      <p:ext uri="{BB962C8B-B14F-4D97-AF65-F5344CB8AC3E}">
        <p14:creationId xmlns:p14="http://schemas.microsoft.com/office/powerpoint/2010/main" val="531547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2E13D0-2A18-4CB6-8159-D44612E26F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9878D7-A129-437C-A7D4-BFD0B524E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CSS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selectors: 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class name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8" name="Picture 8" descr="A picture containing drawing, table&#10;&#10;Description generated with very high confidence">
            <a:extLst>
              <a:ext uri="{FF2B5EF4-FFF2-40B4-BE49-F238E27FC236}">
                <a16:creationId xmlns:a16="http://schemas.microsoft.com/office/drawing/2014/main" id="{B172F5BA-2CA6-460E-9199-BE0F783D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332" y="2936148"/>
            <a:ext cx="8174829" cy="985704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828195A-C4D4-4FA6-9EAC-2FDDAA5C196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184451" y="1832750"/>
            <a:ext cx="3846715" cy="3192500"/>
          </a:xfrm>
        </p:spPr>
      </p:pic>
    </p:spTree>
    <p:extLst>
      <p:ext uri="{BB962C8B-B14F-4D97-AF65-F5344CB8AC3E}">
        <p14:creationId xmlns:p14="http://schemas.microsoft.com/office/powerpoint/2010/main" val="227895847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2585f9fa1ac4930139793c165479290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39ba92970f4ac0de76704609788a0c00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purl.org/dc/dcmitype/"/>
    <ds:schemaRef ds:uri="http://schemas.microsoft.com/office/2006/metadata/properties"/>
    <ds:schemaRef ds:uri="9e05598a-7853-4498-b72d-8d7d12774087"/>
    <ds:schemaRef ds:uri="http://schemas.openxmlformats.org/package/2006/metadata/core-properties"/>
    <ds:schemaRef ds:uri="http://purl.org/dc/terms/"/>
    <ds:schemaRef ds:uri="91b48f1b-9abd-4671-ac05-7aad8458c743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2BD0D6-DEAA-429B-94E2-B47127470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43</TotalTime>
  <Words>994</Words>
  <Application>Microsoft Macintosh PowerPoint</Application>
  <PresentationFormat>Widescreen</PresentationFormat>
  <Paragraphs>226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ModeratJIT</vt:lpstr>
      <vt:lpstr>Moderat JIT</vt:lpstr>
      <vt:lpstr>Calibri</vt:lpstr>
      <vt:lpstr>Arial</vt:lpstr>
      <vt:lpstr>Courier New</vt:lpstr>
      <vt:lpstr>White | JIT</vt:lpstr>
      <vt:lpstr>Dark | JIT</vt:lpstr>
      <vt:lpstr>Jit Team &amp; 3LO 2019-2020</vt:lpstr>
      <vt:lpstr>CSS cascading style sheets</vt:lpstr>
      <vt:lpstr>CSS behind the scenes</vt:lpstr>
      <vt:lpstr>CSS syntax</vt:lpstr>
      <vt:lpstr>CSS inline styles</vt:lpstr>
      <vt:lpstr>CSS &lt;style&gt; tag</vt:lpstr>
      <vt:lpstr>CSS external styles</vt:lpstr>
      <vt:lpstr>CSS selectors: tag name</vt:lpstr>
      <vt:lpstr>CSS selectors: class name</vt:lpstr>
      <vt:lpstr>CSS selectors: ID name</vt:lpstr>
      <vt:lpstr>CSS selectors: attribute name</vt:lpstr>
      <vt:lpstr>CSS chaining selectors</vt:lpstr>
      <vt:lpstr>CSS nested selectors </vt:lpstr>
      <vt:lpstr>CSS pseudo-classes</vt:lpstr>
      <vt:lpstr>CSS pseudo-elements</vt:lpstr>
      <vt:lpstr>CSS combinators</vt:lpstr>
      <vt:lpstr>CSS multiple selectors</vt:lpstr>
      <vt:lpstr>CSS specificity </vt:lpstr>
      <vt:lpstr>CSS specificity </vt:lpstr>
      <vt:lpstr>CSS basic properties</vt:lpstr>
      <vt:lpstr>CSS box model</vt:lpstr>
      <vt:lpstr>CSS box model</vt:lpstr>
      <vt:lpstr>CSS media queries</vt:lpstr>
      <vt:lpstr>CSS flexbox layout module</vt:lpstr>
      <vt:lpstr>CSS flexbox anatomy</vt:lpstr>
      <vt:lpstr>CSS flexbox properties</vt:lpstr>
      <vt:lpstr>CSS flexbox properties</vt:lpstr>
      <vt:lpstr>Grid Layout Module</vt:lpstr>
      <vt:lpstr>Grid anatomy</vt:lpstr>
      <vt:lpstr>Grid properties </vt:lpstr>
      <vt:lpstr>CSS debugging</vt:lpstr>
      <vt:lpstr>CSS where to go from here? </vt:lpstr>
      <vt:lpstr>Exercise #1 login page </vt:lpstr>
      <vt:lpstr>Exercise #1 primary header</vt:lpstr>
      <vt:lpstr>Exercise #1 background</vt:lpstr>
      <vt:lpstr>Exercise #1 secondary header</vt:lpstr>
      <vt:lpstr>Exercise #1 form</vt:lpstr>
      <vt:lpstr>Exercise #1 form inputs</vt:lpstr>
      <vt:lpstr>Exercise #1 buttons</vt:lpstr>
      <vt:lpstr>Exercise #1 layout</vt:lpstr>
      <vt:lpstr>Exercise #2 register page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7</cp:revision>
  <cp:lastPrinted>2019-01-30T11:52:55Z</cp:lastPrinted>
  <dcterms:created xsi:type="dcterms:W3CDTF">2017-12-14T16:10:18Z</dcterms:created>
  <dcterms:modified xsi:type="dcterms:W3CDTF">2019-11-17T17:30:33Z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